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ABDA7-1CCD-4FD6-8FAB-5B8F94BC4167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A5992D9-A007-46E7-AA98-5EB22F15F00D}">
      <dgm:prSet/>
      <dgm:spPr/>
      <dgm:t>
        <a:bodyPr/>
        <a:lstStyle/>
        <a:p>
          <a:pPr algn="ctr" rtl="0"/>
          <a:r>
            <a:rPr lang="cs-CZ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ZRCADLA  A  ČOČKY</a:t>
          </a:r>
          <a:endParaRPr lang="cs-CZ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60B8BD7-5ED8-48D3-8134-69CBB6A20001}" type="parTrans" cxnId="{FFC5245F-471C-4BD2-8F38-425833D7C58E}">
      <dgm:prSet/>
      <dgm:spPr/>
      <dgm:t>
        <a:bodyPr/>
        <a:lstStyle/>
        <a:p>
          <a:endParaRPr lang="cs-CZ"/>
        </a:p>
      </dgm:t>
    </dgm:pt>
    <dgm:pt modelId="{13616701-1EE7-43CD-9816-7C8A41D796CE}" type="sibTrans" cxnId="{FFC5245F-471C-4BD2-8F38-425833D7C58E}">
      <dgm:prSet/>
      <dgm:spPr/>
      <dgm:t>
        <a:bodyPr/>
        <a:lstStyle/>
        <a:p>
          <a:endParaRPr lang="cs-CZ"/>
        </a:p>
      </dgm:t>
    </dgm:pt>
    <dgm:pt modelId="{0AA3400B-267F-42D1-B2C5-F1245CDE3DD2}" type="pres">
      <dgm:prSet presAssocID="{35BABDA7-1CCD-4FD6-8FAB-5B8F94BC41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2B2BBD-F4AD-4CD5-B46B-7094889EDFFA}" type="pres">
      <dgm:prSet presAssocID="{7A5992D9-A007-46E7-AA98-5EB22F15F0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DA3F21-D065-429C-B21B-74FC38F6098F}" type="presOf" srcId="{35BABDA7-1CCD-4FD6-8FAB-5B8F94BC4167}" destId="{0AA3400B-267F-42D1-B2C5-F1245CDE3DD2}" srcOrd="0" destOrd="0" presId="urn:microsoft.com/office/officeart/2005/8/layout/vList2"/>
    <dgm:cxn modelId="{FFC5245F-471C-4BD2-8F38-425833D7C58E}" srcId="{35BABDA7-1CCD-4FD6-8FAB-5B8F94BC4167}" destId="{7A5992D9-A007-46E7-AA98-5EB22F15F00D}" srcOrd="0" destOrd="0" parTransId="{260B8BD7-5ED8-48D3-8134-69CBB6A20001}" sibTransId="{13616701-1EE7-43CD-9816-7C8A41D796CE}"/>
    <dgm:cxn modelId="{76295F15-B1BD-4B42-94FA-D8017F72C2AF}" type="presOf" srcId="{7A5992D9-A007-46E7-AA98-5EB22F15F00D}" destId="{292B2BBD-F4AD-4CD5-B46B-7094889EDFFA}" srcOrd="0" destOrd="0" presId="urn:microsoft.com/office/officeart/2005/8/layout/vList2"/>
    <dgm:cxn modelId="{750F4E08-8C37-4872-845C-4D5265CC1E38}" type="presParOf" srcId="{0AA3400B-267F-42D1-B2C5-F1245CDE3DD2}" destId="{292B2BBD-F4AD-4CD5-B46B-7094889EDF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943E7-0C0E-4849-A465-0D7D6EECD6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8A543D0-8D59-42D6-9474-33453DBECC2D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cs-CZ" b="1" dirty="0" smtClean="0">
              <a:latin typeface="Arial" pitchFamily="34" charset="0"/>
              <a:cs typeface="Arial" pitchFamily="34" charset="0"/>
            </a:rPr>
            <a:t>ZRCADLA</a:t>
          </a:r>
          <a:endParaRPr lang="cs-CZ" b="1" dirty="0">
            <a:latin typeface="Arial" pitchFamily="34" charset="0"/>
            <a:cs typeface="Arial" pitchFamily="34" charset="0"/>
          </a:endParaRPr>
        </a:p>
      </dgm:t>
    </dgm:pt>
    <dgm:pt modelId="{477932F5-C92F-4EA0-8CE3-D7DB0054DE86}" type="parTrans" cxnId="{3C7856F6-79D6-444A-8D35-6A5ED9213C2A}">
      <dgm:prSet/>
      <dgm:spPr/>
      <dgm:t>
        <a:bodyPr/>
        <a:lstStyle/>
        <a:p>
          <a:endParaRPr lang="cs-CZ"/>
        </a:p>
      </dgm:t>
    </dgm:pt>
    <dgm:pt modelId="{A6C35310-B2E1-41C6-A7FF-3980F64C04AB}" type="sibTrans" cxnId="{3C7856F6-79D6-444A-8D35-6A5ED9213C2A}">
      <dgm:prSet/>
      <dgm:spPr/>
      <dgm:t>
        <a:bodyPr/>
        <a:lstStyle/>
        <a:p>
          <a:endParaRPr lang="cs-CZ"/>
        </a:p>
      </dgm:t>
    </dgm:pt>
    <dgm:pt modelId="{F158DCE5-08C1-4C3B-A55E-D1A34E321749}">
      <dgm:prSet phldrT="[Text]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cs-CZ" b="1" dirty="0" smtClean="0">
              <a:latin typeface="Arial" pitchFamily="34" charset="0"/>
              <a:cs typeface="Arial" pitchFamily="34" charset="0"/>
            </a:rPr>
            <a:t>KU…..</a:t>
          </a:r>
          <a:endParaRPr lang="cs-CZ" b="1" dirty="0">
            <a:latin typeface="Arial" pitchFamily="34" charset="0"/>
            <a:cs typeface="Arial" pitchFamily="34" charset="0"/>
          </a:endParaRPr>
        </a:p>
      </dgm:t>
    </dgm:pt>
    <dgm:pt modelId="{4FAB6DC1-12DE-44CA-8EB0-D721943B0134}" type="parTrans" cxnId="{364BBF2F-6957-4F58-B4EF-144DF2D5F384}">
      <dgm:prSet/>
      <dgm:spPr/>
      <dgm:t>
        <a:bodyPr/>
        <a:lstStyle/>
        <a:p>
          <a:endParaRPr lang="cs-CZ"/>
        </a:p>
      </dgm:t>
    </dgm:pt>
    <dgm:pt modelId="{2BD1EC5B-03ED-4C4D-95DA-7140A4CA1BCF}" type="sibTrans" cxnId="{364BBF2F-6957-4F58-B4EF-144DF2D5F384}">
      <dgm:prSet/>
      <dgm:spPr/>
      <dgm:t>
        <a:bodyPr/>
        <a:lstStyle/>
        <a:p>
          <a:endParaRPr lang="cs-CZ"/>
        </a:p>
      </dgm:t>
    </dgm:pt>
    <dgm:pt modelId="{CE51BA03-0331-4E34-AFE0-7C38DE8230A6}">
      <dgm:prSet phldrT="[Text]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cs-CZ" b="1" dirty="0" smtClean="0">
              <a:latin typeface="Arial" pitchFamily="34" charset="0"/>
              <a:cs typeface="Arial" pitchFamily="34" charset="0"/>
            </a:rPr>
            <a:t>DU….</a:t>
          </a:r>
          <a:endParaRPr lang="cs-CZ" b="1" dirty="0">
            <a:latin typeface="Arial" pitchFamily="34" charset="0"/>
            <a:cs typeface="Arial" pitchFamily="34" charset="0"/>
          </a:endParaRPr>
        </a:p>
      </dgm:t>
    </dgm:pt>
    <dgm:pt modelId="{2AA767D5-045A-4E64-A0BC-7B931A3B50BF}" type="parTrans" cxnId="{B43E84E5-51EC-498B-809B-7F628C4AD083}">
      <dgm:prSet/>
      <dgm:spPr/>
      <dgm:t>
        <a:bodyPr/>
        <a:lstStyle/>
        <a:p>
          <a:endParaRPr lang="cs-CZ"/>
        </a:p>
      </dgm:t>
    </dgm:pt>
    <dgm:pt modelId="{983AB2E7-589D-44F3-B291-D136725EA78C}" type="sibTrans" cxnId="{B43E84E5-51EC-498B-809B-7F628C4AD083}">
      <dgm:prSet/>
      <dgm:spPr/>
      <dgm:t>
        <a:bodyPr/>
        <a:lstStyle/>
        <a:p>
          <a:endParaRPr lang="cs-CZ"/>
        </a:p>
      </dgm:t>
    </dgm:pt>
    <dgm:pt modelId="{E89C242A-9B23-45E1-B96E-ABF3DEFC6907}">
      <dgm:prSet phldrT="[Text]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cs-CZ" b="1" dirty="0" smtClean="0">
              <a:latin typeface="Arial" pitchFamily="34" charset="0"/>
              <a:cs typeface="Arial" pitchFamily="34" charset="0"/>
            </a:rPr>
            <a:t>VYPU…</a:t>
          </a:r>
          <a:endParaRPr lang="cs-CZ" b="1" dirty="0">
            <a:latin typeface="Arial" pitchFamily="34" charset="0"/>
            <a:cs typeface="Arial" pitchFamily="34" charset="0"/>
          </a:endParaRPr>
        </a:p>
      </dgm:t>
    </dgm:pt>
    <dgm:pt modelId="{F6E19EB5-C6E4-4F99-9238-9AA637230E0F}" type="parTrans" cxnId="{7D78F926-40FF-4581-9EFC-7CBCAC8FB282}">
      <dgm:prSet/>
      <dgm:spPr/>
      <dgm:t>
        <a:bodyPr/>
        <a:lstStyle/>
        <a:p>
          <a:endParaRPr lang="cs-CZ"/>
        </a:p>
      </dgm:t>
    </dgm:pt>
    <dgm:pt modelId="{25013163-059E-4D08-989E-AF9812815E23}" type="sibTrans" cxnId="{7D78F926-40FF-4581-9EFC-7CBCAC8FB282}">
      <dgm:prSet/>
      <dgm:spPr/>
      <dgm:t>
        <a:bodyPr/>
        <a:lstStyle/>
        <a:p>
          <a:endParaRPr lang="cs-CZ"/>
        </a:p>
      </dgm:t>
    </dgm:pt>
    <dgm:pt modelId="{9BB300BE-1A23-4DFD-9395-4A51C2138968}">
      <dgm:prSet phldrT="[Text]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cs-CZ" b="1" dirty="0" smtClean="0">
              <a:latin typeface="Arial" pitchFamily="34" charset="0"/>
              <a:cs typeface="Arial" pitchFamily="34" charset="0"/>
            </a:rPr>
            <a:t>ROV….</a:t>
          </a:r>
          <a:endParaRPr lang="cs-CZ" b="1" dirty="0">
            <a:latin typeface="Arial" pitchFamily="34" charset="0"/>
            <a:cs typeface="Arial" pitchFamily="34" charset="0"/>
          </a:endParaRPr>
        </a:p>
      </dgm:t>
    </dgm:pt>
    <dgm:pt modelId="{DF1249FB-D7E6-472C-B7DC-D7244A0BCC13}" type="parTrans" cxnId="{C00A4AFF-2C01-413D-93DA-7163C33AA3ED}">
      <dgm:prSet/>
      <dgm:spPr/>
      <dgm:t>
        <a:bodyPr/>
        <a:lstStyle/>
        <a:p>
          <a:endParaRPr lang="cs-CZ"/>
        </a:p>
      </dgm:t>
    </dgm:pt>
    <dgm:pt modelId="{BEF2EC45-6D31-47C0-882A-92827332C88E}" type="sibTrans" cxnId="{C00A4AFF-2C01-413D-93DA-7163C33AA3ED}">
      <dgm:prSet/>
      <dgm:spPr/>
      <dgm:t>
        <a:bodyPr/>
        <a:lstStyle/>
        <a:p>
          <a:endParaRPr lang="cs-CZ"/>
        </a:p>
      </dgm:t>
    </dgm:pt>
    <dgm:pt modelId="{5E17E531-EABD-4A47-95C0-8650E0DC67CA}" type="pres">
      <dgm:prSet presAssocID="{4B7943E7-0C0E-4849-A465-0D7D6EECD6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E2EF90B-F5A2-4A7C-8BB8-DD8207E650E5}" type="pres">
      <dgm:prSet presAssocID="{68A543D0-8D59-42D6-9474-33453DBECC2D}" presName="hierRoot1" presStyleCnt="0"/>
      <dgm:spPr/>
    </dgm:pt>
    <dgm:pt modelId="{26382D10-E54A-4678-9B25-B2A40CCDC9D5}" type="pres">
      <dgm:prSet presAssocID="{68A543D0-8D59-42D6-9474-33453DBECC2D}" presName="composite" presStyleCnt="0"/>
      <dgm:spPr/>
    </dgm:pt>
    <dgm:pt modelId="{5DF3967E-C9F5-4B65-9783-9F8A668A085D}" type="pres">
      <dgm:prSet presAssocID="{68A543D0-8D59-42D6-9474-33453DBECC2D}" presName="background" presStyleLbl="node0" presStyleIdx="0" presStyleCnt="1"/>
      <dgm:spPr>
        <a:ln w="57150">
          <a:solidFill>
            <a:srgbClr val="D2E757"/>
          </a:solidFill>
        </a:ln>
      </dgm:spPr>
    </dgm:pt>
    <dgm:pt modelId="{F89D9D36-8974-45FB-9B3B-3C1C90B0755C}" type="pres">
      <dgm:prSet presAssocID="{68A543D0-8D59-42D6-9474-33453DBECC2D}" presName="text" presStyleLbl="fgAcc0" presStyleIdx="0" presStyleCnt="1" custScaleX="150716" custLinFactNeighborX="8755" custLinFactNeighborY="8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5329D3-7D82-4EA9-954A-C9BCC3271661}" type="pres">
      <dgm:prSet presAssocID="{68A543D0-8D59-42D6-9474-33453DBECC2D}" presName="hierChild2" presStyleCnt="0"/>
      <dgm:spPr/>
    </dgm:pt>
    <dgm:pt modelId="{11343E25-29C6-4F64-9ADF-99D5B09A18BB}" type="pres">
      <dgm:prSet presAssocID="{4FAB6DC1-12DE-44CA-8EB0-D721943B0134}" presName="Name10" presStyleLbl="parChTrans1D2" presStyleIdx="0" presStyleCnt="2"/>
      <dgm:spPr/>
      <dgm:t>
        <a:bodyPr/>
        <a:lstStyle/>
        <a:p>
          <a:endParaRPr lang="cs-CZ"/>
        </a:p>
      </dgm:t>
    </dgm:pt>
    <dgm:pt modelId="{17A5B26B-DF07-4B51-9FF9-79CB4C325742}" type="pres">
      <dgm:prSet presAssocID="{F158DCE5-08C1-4C3B-A55E-D1A34E321749}" presName="hierRoot2" presStyleCnt="0"/>
      <dgm:spPr/>
    </dgm:pt>
    <dgm:pt modelId="{8D1D54B4-A2BE-4FB4-9E06-3FD2A9D4856D}" type="pres">
      <dgm:prSet presAssocID="{F158DCE5-08C1-4C3B-A55E-D1A34E321749}" presName="composite2" presStyleCnt="0"/>
      <dgm:spPr/>
    </dgm:pt>
    <dgm:pt modelId="{F7CB877B-17B3-4E9A-B269-A57F55D6EAE9}" type="pres">
      <dgm:prSet presAssocID="{F158DCE5-08C1-4C3B-A55E-D1A34E321749}" presName="background2" presStyleLbl="node2" presStyleIdx="0" presStyleCnt="2"/>
      <dgm:spPr>
        <a:ln w="57150">
          <a:solidFill>
            <a:srgbClr val="FFC000"/>
          </a:solidFill>
        </a:ln>
      </dgm:spPr>
    </dgm:pt>
    <dgm:pt modelId="{AC333095-7944-4158-9C41-54532C070966}" type="pres">
      <dgm:prSet presAssocID="{F158DCE5-08C1-4C3B-A55E-D1A34E321749}" presName="text2" presStyleLbl="fgAcc2" presStyleIdx="0" presStyleCnt="2" custScaleX="1282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CABDB6B-5D99-447F-BFBE-3E4599012FF7}" type="pres">
      <dgm:prSet presAssocID="{F158DCE5-08C1-4C3B-A55E-D1A34E321749}" presName="hierChild3" presStyleCnt="0"/>
      <dgm:spPr/>
    </dgm:pt>
    <dgm:pt modelId="{981C22FE-44A9-45C4-B18A-02F153D2918E}" type="pres">
      <dgm:prSet presAssocID="{2AA767D5-045A-4E64-A0BC-7B931A3B50BF}" presName="Name17" presStyleLbl="parChTrans1D3" presStyleIdx="0" presStyleCnt="2"/>
      <dgm:spPr/>
      <dgm:t>
        <a:bodyPr/>
        <a:lstStyle/>
        <a:p>
          <a:endParaRPr lang="cs-CZ"/>
        </a:p>
      </dgm:t>
    </dgm:pt>
    <dgm:pt modelId="{70C40D6D-8056-466B-A72C-59CC735BEF06}" type="pres">
      <dgm:prSet presAssocID="{CE51BA03-0331-4E34-AFE0-7C38DE8230A6}" presName="hierRoot3" presStyleCnt="0"/>
      <dgm:spPr/>
    </dgm:pt>
    <dgm:pt modelId="{6D71F3AA-D371-4CB0-BB15-1861079B69CC}" type="pres">
      <dgm:prSet presAssocID="{CE51BA03-0331-4E34-AFE0-7C38DE8230A6}" presName="composite3" presStyleCnt="0"/>
      <dgm:spPr/>
    </dgm:pt>
    <dgm:pt modelId="{9F13527A-55D7-4DAF-AD85-513352C06A78}" type="pres">
      <dgm:prSet presAssocID="{CE51BA03-0331-4E34-AFE0-7C38DE8230A6}" presName="background3" presStyleLbl="node3" presStyleIdx="0" presStyleCnt="2"/>
      <dgm:spPr>
        <a:ln w="57150">
          <a:solidFill>
            <a:srgbClr val="FFC000"/>
          </a:solidFill>
        </a:ln>
      </dgm:spPr>
    </dgm:pt>
    <dgm:pt modelId="{448086E3-2D6E-4529-97D8-AAD40531E7DD}" type="pres">
      <dgm:prSet presAssocID="{CE51BA03-0331-4E34-AFE0-7C38DE8230A6}" presName="text3" presStyleLbl="fgAcc3" presStyleIdx="0" presStyleCnt="2" custScaleX="167451" custLinFactNeighborX="-376" custLinFactNeighborY="126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B6493D6-7AFE-40D4-AF3E-50E22E2E245D}" type="pres">
      <dgm:prSet presAssocID="{CE51BA03-0331-4E34-AFE0-7C38DE8230A6}" presName="hierChild4" presStyleCnt="0"/>
      <dgm:spPr/>
    </dgm:pt>
    <dgm:pt modelId="{D9079CC3-22BE-45E3-AC53-E8E629BEA789}" type="pres">
      <dgm:prSet presAssocID="{F6E19EB5-C6E4-4F99-9238-9AA637230E0F}" presName="Name17" presStyleLbl="parChTrans1D3" presStyleIdx="1" presStyleCnt="2"/>
      <dgm:spPr/>
      <dgm:t>
        <a:bodyPr/>
        <a:lstStyle/>
        <a:p>
          <a:endParaRPr lang="cs-CZ"/>
        </a:p>
      </dgm:t>
    </dgm:pt>
    <dgm:pt modelId="{8DA3A88E-03BE-4999-A05D-54AE93F754A0}" type="pres">
      <dgm:prSet presAssocID="{E89C242A-9B23-45E1-B96E-ABF3DEFC6907}" presName="hierRoot3" presStyleCnt="0"/>
      <dgm:spPr/>
    </dgm:pt>
    <dgm:pt modelId="{2B601BE7-B020-4259-9AB7-1AF22B048FFA}" type="pres">
      <dgm:prSet presAssocID="{E89C242A-9B23-45E1-B96E-ABF3DEFC6907}" presName="composite3" presStyleCnt="0"/>
      <dgm:spPr/>
    </dgm:pt>
    <dgm:pt modelId="{FDD8237C-4A8A-42C1-B185-0E62006749EE}" type="pres">
      <dgm:prSet presAssocID="{E89C242A-9B23-45E1-B96E-ABF3DEFC6907}" presName="background3" presStyleLbl="node3" presStyleIdx="1" presStyleCnt="2"/>
      <dgm:spPr>
        <a:ln w="57150">
          <a:solidFill>
            <a:srgbClr val="FFC000"/>
          </a:solidFill>
        </a:ln>
      </dgm:spPr>
    </dgm:pt>
    <dgm:pt modelId="{9BE8D39F-B934-4139-97EB-1380FF62A28E}" type="pres">
      <dgm:prSet presAssocID="{E89C242A-9B23-45E1-B96E-ABF3DEFC6907}" presName="text3" presStyleLbl="fgAcc3" presStyleIdx="1" presStyleCnt="2" custScaleX="19123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CAC8FF4-7D95-4726-8E84-AF3286456952}" type="pres">
      <dgm:prSet presAssocID="{E89C242A-9B23-45E1-B96E-ABF3DEFC6907}" presName="hierChild4" presStyleCnt="0"/>
      <dgm:spPr/>
    </dgm:pt>
    <dgm:pt modelId="{F9D8CE5B-5765-4FD8-9663-EAE325C37F93}" type="pres">
      <dgm:prSet presAssocID="{DF1249FB-D7E6-472C-B7DC-D7244A0BCC13}" presName="Name10" presStyleLbl="parChTrans1D2" presStyleIdx="1" presStyleCnt="2"/>
      <dgm:spPr/>
      <dgm:t>
        <a:bodyPr/>
        <a:lstStyle/>
        <a:p>
          <a:endParaRPr lang="cs-CZ"/>
        </a:p>
      </dgm:t>
    </dgm:pt>
    <dgm:pt modelId="{852B6D9A-7F86-4F64-868B-F28A3B27E31A}" type="pres">
      <dgm:prSet presAssocID="{9BB300BE-1A23-4DFD-9395-4A51C2138968}" presName="hierRoot2" presStyleCnt="0"/>
      <dgm:spPr/>
    </dgm:pt>
    <dgm:pt modelId="{973D8F78-280F-484C-B3F8-2A872C5942A7}" type="pres">
      <dgm:prSet presAssocID="{9BB300BE-1A23-4DFD-9395-4A51C2138968}" presName="composite2" presStyleCnt="0"/>
      <dgm:spPr/>
    </dgm:pt>
    <dgm:pt modelId="{4B5D686D-491A-4034-9848-276F75D44A57}" type="pres">
      <dgm:prSet presAssocID="{9BB300BE-1A23-4DFD-9395-4A51C2138968}" presName="background2" presStyleLbl="node2" presStyleIdx="1" presStyleCnt="2"/>
      <dgm:spPr>
        <a:ln w="57150">
          <a:solidFill>
            <a:srgbClr val="00B050"/>
          </a:solidFill>
        </a:ln>
      </dgm:spPr>
    </dgm:pt>
    <dgm:pt modelId="{4EC6F9EF-543A-414E-A570-BEF18A54D9A5}" type="pres">
      <dgm:prSet presAssocID="{9BB300BE-1A23-4DFD-9395-4A51C2138968}" presName="text2" presStyleLbl="fgAcc2" presStyleIdx="1" presStyleCnt="2" custScaleX="13190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93EA67C-03F8-4AE8-B63B-DE0F31DF1848}" type="pres">
      <dgm:prSet presAssocID="{9BB300BE-1A23-4DFD-9395-4A51C2138968}" presName="hierChild3" presStyleCnt="0"/>
      <dgm:spPr/>
    </dgm:pt>
  </dgm:ptLst>
  <dgm:cxnLst>
    <dgm:cxn modelId="{976385D0-DF71-4CD9-A3A3-A50A6055916A}" type="presOf" srcId="{4FAB6DC1-12DE-44CA-8EB0-D721943B0134}" destId="{11343E25-29C6-4F64-9ADF-99D5B09A18BB}" srcOrd="0" destOrd="0" presId="urn:microsoft.com/office/officeart/2005/8/layout/hierarchy1"/>
    <dgm:cxn modelId="{B9A515ED-3F27-437F-8B5B-F92E8A31B634}" type="presOf" srcId="{F6E19EB5-C6E4-4F99-9238-9AA637230E0F}" destId="{D9079CC3-22BE-45E3-AC53-E8E629BEA789}" srcOrd="0" destOrd="0" presId="urn:microsoft.com/office/officeart/2005/8/layout/hierarchy1"/>
    <dgm:cxn modelId="{F82B777E-1807-4E47-B458-627B89F2EB1D}" type="presOf" srcId="{9BB300BE-1A23-4DFD-9395-4A51C2138968}" destId="{4EC6F9EF-543A-414E-A570-BEF18A54D9A5}" srcOrd="0" destOrd="0" presId="urn:microsoft.com/office/officeart/2005/8/layout/hierarchy1"/>
    <dgm:cxn modelId="{FD21F6A1-E98F-4D2F-8F78-1A8BD4776705}" type="presOf" srcId="{CE51BA03-0331-4E34-AFE0-7C38DE8230A6}" destId="{448086E3-2D6E-4529-97D8-AAD40531E7DD}" srcOrd="0" destOrd="0" presId="urn:microsoft.com/office/officeart/2005/8/layout/hierarchy1"/>
    <dgm:cxn modelId="{241A4287-055D-4120-8792-9EFB087EF685}" type="presOf" srcId="{2AA767D5-045A-4E64-A0BC-7B931A3B50BF}" destId="{981C22FE-44A9-45C4-B18A-02F153D2918E}" srcOrd="0" destOrd="0" presId="urn:microsoft.com/office/officeart/2005/8/layout/hierarchy1"/>
    <dgm:cxn modelId="{F368CA5B-E3BB-47C1-B842-6E8FBD329939}" type="presOf" srcId="{4B7943E7-0C0E-4849-A465-0D7D6EECD610}" destId="{5E17E531-EABD-4A47-95C0-8650E0DC67CA}" srcOrd="0" destOrd="0" presId="urn:microsoft.com/office/officeart/2005/8/layout/hierarchy1"/>
    <dgm:cxn modelId="{7D78F926-40FF-4581-9EFC-7CBCAC8FB282}" srcId="{F158DCE5-08C1-4C3B-A55E-D1A34E321749}" destId="{E89C242A-9B23-45E1-B96E-ABF3DEFC6907}" srcOrd="1" destOrd="0" parTransId="{F6E19EB5-C6E4-4F99-9238-9AA637230E0F}" sibTransId="{25013163-059E-4D08-989E-AF9812815E23}"/>
    <dgm:cxn modelId="{36D4E772-1FDF-4156-B8C2-FEA26CF7BA35}" type="presOf" srcId="{E89C242A-9B23-45E1-B96E-ABF3DEFC6907}" destId="{9BE8D39F-B934-4139-97EB-1380FF62A28E}" srcOrd="0" destOrd="0" presId="urn:microsoft.com/office/officeart/2005/8/layout/hierarchy1"/>
    <dgm:cxn modelId="{094C08E2-EB29-40C8-AD46-ED506469AF88}" type="presOf" srcId="{68A543D0-8D59-42D6-9474-33453DBECC2D}" destId="{F89D9D36-8974-45FB-9B3B-3C1C90B0755C}" srcOrd="0" destOrd="0" presId="urn:microsoft.com/office/officeart/2005/8/layout/hierarchy1"/>
    <dgm:cxn modelId="{364BBF2F-6957-4F58-B4EF-144DF2D5F384}" srcId="{68A543D0-8D59-42D6-9474-33453DBECC2D}" destId="{F158DCE5-08C1-4C3B-A55E-D1A34E321749}" srcOrd="0" destOrd="0" parTransId="{4FAB6DC1-12DE-44CA-8EB0-D721943B0134}" sibTransId="{2BD1EC5B-03ED-4C4D-95DA-7140A4CA1BCF}"/>
    <dgm:cxn modelId="{3C7856F6-79D6-444A-8D35-6A5ED9213C2A}" srcId="{4B7943E7-0C0E-4849-A465-0D7D6EECD610}" destId="{68A543D0-8D59-42D6-9474-33453DBECC2D}" srcOrd="0" destOrd="0" parTransId="{477932F5-C92F-4EA0-8CE3-D7DB0054DE86}" sibTransId="{A6C35310-B2E1-41C6-A7FF-3980F64C04AB}"/>
    <dgm:cxn modelId="{C4E31E7F-D560-4DCE-AA11-8EFBC0CB5E49}" type="presOf" srcId="{DF1249FB-D7E6-472C-B7DC-D7244A0BCC13}" destId="{F9D8CE5B-5765-4FD8-9663-EAE325C37F93}" srcOrd="0" destOrd="0" presId="urn:microsoft.com/office/officeart/2005/8/layout/hierarchy1"/>
    <dgm:cxn modelId="{C00A4AFF-2C01-413D-93DA-7163C33AA3ED}" srcId="{68A543D0-8D59-42D6-9474-33453DBECC2D}" destId="{9BB300BE-1A23-4DFD-9395-4A51C2138968}" srcOrd="1" destOrd="0" parTransId="{DF1249FB-D7E6-472C-B7DC-D7244A0BCC13}" sibTransId="{BEF2EC45-6D31-47C0-882A-92827332C88E}"/>
    <dgm:cxn modelId="{B43E84E5-51EC-498B-809B-7F628C4AD083}" srcId="{F158DCE5-08C1-4C3B-A55E-D1A34E321749}" destId="{CE51BA03-0331-4E34-AFE0-7C38DE8230A6}" srcOrd="0" destOrd="0" parTransId="{2AA767D5-045A-4E64-A0BC-7B931A3B50BF}" sibTransId="{983AB2E7-589D-44F3-B291-D136725EA78C}"/>
    <dgm:cxn modelId="{7763C676-A698-4367-B847-561C6E499A0B}" type="presOf" srcId="{F158DCE5-08C1-4C3B-A55E-D1A34E321749}" destId="{AC333095-7944-4158-9C41-54532C070966}" srcOrd="0" destOrd="0" presId="urn:microsoft.com/office/officeart/2005/8/layout/hierarchy1"/>
    <dgm:cxn modelId="{4F12B79D-9332-49B6-8BF1-378422E24A46}" type="presParOf" srcId="{5E17E531-EABD-4A47-95C0-8650E0DC67CA}" destId="{CE2EF90B-F5A2-4A7C-8BB8-DD8207E650E5}" srcOrd="0" destOrd="0" presId="urn:microsoft.com/office/officeart/2005/8/layout/hierarchy1"/>
    <dgm:cxn modelId="{4D465A8C-4F47-4349-A521-90F9AE87C308}" type="presParOf" srcId="{CE2EF90B-F5A2-4A7C-8BB8-DD8207E650E5}" destId="{26382D10-E54A-4678-9B25-B2A40CCDC9D5}" srcOrd="0" destOrd="0" presId="urn:microsoft.com/office/officeart/2005/8/layout/hierarchy1"/>
    <dgm:cxn modelId="{FA11519A-8C81-42EC-A73B-ED65643190BE}" type="presParOf" srcId="{26382D10-E54A-4678-9B25-B2A40CCDC9D5}" destId="{5DF3967E-C9F5-4B65-9783-9F8A668A085D}" srcOrd="0" destOrd="0" presId="urn:microsoft.com/office/officeart/2005/8/layout/hierarchy1"/>
    <dgm:cxn modelId="{AD6E991D-85A7-48A0-BE66-E8D0F7A9A52B}" type="presParOf" srcId="{26382D10-E54A-4678-9B25-B2A40CCDC9D5}" destId="{F89D9D36-8974-45FB-9B3B-3C1C90B0755C}" srcOrd="1" destOrd="0" presId="urn:microsoft.com/office/officeart/2005/8/layout/hierarchy1"/>
    <dgm:cxn modelId="{ADA7E320-5D82-41A5-B9BE-B88C42A58180}" type="presParOf" srcId="{CE2EF90B-F5A2-4A7C-8BB8-DD8207E650E5}" destId="{695329D3-7D82-4EA9-954A-C9BCC3271661}" srcOrd="1" destOrd="0" presId="urn:microsoft.com/office/officeart/2005/8/layout/hierarchy1"/>
    <dgm:cxn modelId="{A11C14BD-1DA2-4C34-AC8A-FBA95E671BD1}" type="presParOf" srcId="{695329D3-7D82-4EA9-954A-C9BCC3271661}" destId="{11343E25-29C6-4F64-9ADF-99D5B09A18BB}" srcOrd="0" destOrd="0" presId="urn:microsoft.com/office/officeart/2005/8/layout/hierarchy1"/>
    <dgm:cxn modelId="{6BE0476C-5EDF-4F46-83C6-FB63E869E8F0}" type="presParOf" srcId="{695329D3-7D82-4EA9-954A-C9BCC3271661}" destId="{17A5B26B-DF07-4B51-9FF9-79CB4C325742}" srcOrd="1" destOrd="0" presId="urn:microsoft.com/office/officeart/2005/8/layout/hierarchy1"/>
    <dgm:cxn modelId="{7B1BE120-5A17-452A-94A5-AB8913AC5E0E}" type="presParOf" srcId="{17A5B26B-DF07-4B51-9FF9-79CB4C325742}" destId="{8D1D54B4-A2BE-4FB4-9E06-3FD2A9D4856D}" srcOrd="0" destOrd="0" presId="urn:microsoft.com/office/officeart/2005/8/layout/hierarchy1"/>
    <dgm:cxn modelId="{77C8520C-C73A-4762-8A2D-5569BDC9D129}" type="presParOf" srcId="{8D1D54B4-A2BE-4FB4-9E06-3FD2A9D4856D}" destId="{F7CB877B-17B3-4E9A-B269-A57F55D6EAE9}" srcOrd="0" destOrd="0" presId="urn:microsoft.com/office/officeart/2005/8/layout/hierarchy1"/>
    <dgm:cxn modelId="{0F0BB264-CA57-40E4-AB71-7AAD9D2CE733}" type="presParOf" srcId="{8D1D54B4-A2BE-4FB4-9E06-3FD2A9D4856D}" destId="{AC333095-7944-4158-9C41-54532C070966}" srcOrd="1" destOrd="0" presId="urn:microsoft.com/office/officeart/2005/8/layout/hierarchy1"/>
    <dgm:cxn modelId="{7E850DDB-0090-4C78-86B1-ADDC2DD7ABFD}" type="presParOf" srcId="{17A5B26B-DF07-4B51-9FF9-79CB4C325742}" destId="{9CABDB6B-5D99-447F-BFBE-3E4599012FF7}" srcOrd="1" destOrd="0" presId="urn:microsoft.com/office/officeart/2005/8/layout/hierarchy1"/>
    <dgm:cxn modelId="{2D46986E-D94C-4677-9FC2-C27C9BE03E46}" type="presParOf" srcId="{9CABDB6B-5D99-447F-BFBE-3E4599012FF7}" destId="{981C22FE-44A9-45C4-B18A-02F153D2918E}" srcOrd="0" destOrd="0" presId="urn:microsoft.com/office/officeart/2005/8/layout/hierarchy1"/>
    <dgm:cxn modelId="{75125215-B933-4206-8839-3A7B1D7AE4B1}" type="presParOf" srcId="{9CABDB6B-5D99-447F-BFBE-3E4599012FF7}" destId="{70C40D6D-8056-466B-A72C-59CC735BEF06}" srcOrd="1" destOrd="0" presId="urn:microsoft.com/office/officeart/2005/8/layout/hierarchy1"/>
    <dgm:cxn modelId="{5C7FA8F1-69B6-40A8-96C7-9FA4685CF22A}" type="presParOf" srcId="{70C40D6D-8056-466B-A72C-59CC735BEF06}" destId="{6D71F3AA-D371-4CB0-BB15-1861079B69CC}" srcOrd="0" destOrd="0" presId="urn:microsoft.com/office/officeart/2005/8/layout/hierarchy1"/>
    <dgm:cxn modelId="{F9C5C1C2-193C-481F-A0BF-4A700535B244}" type="presParOf" srcId="{6D71F3AA-D371-4CB0-BB15-1861079B69CC}" destId="{9F13527A-55D7-4DAF-AD85-513352C06A78}" srcOrd="0" destOrd="0" presId="urn:microsoft.com/office/officeart/2005/8/layout/hierarchy1"/>
    <dgm:cxn modelId="{10766D25-BE9A-49E4-AF88-CC078E8302D2}" type="presParOf" srcId="{6D71F3AA-D371-4CB0-BB15-1861079B69CC}" destId="{448086E3-2D6E-4529-97D8-AAD40531E7DD}" srcOrd="1" destOrd="0" presId="urn:microsoft.com/office/officeart/2005/8/layout/hierarchy1"/>
    <dgm:cxn modelId="{189E6DB7-0C8C-4FC5-B7E4-E7980D358F29}" type="presParOf" srcId="{70C40D6D-8056-466B-A72C-59CC735BEF06}" destId="{DB6493D6-7AFE-40D4-AF3E-50E22E2E245D}" srcOrd="1" destOrd="0" presId="urn:microsoft.com/office/officeart/2005/8/layout/hierarchy1"/>
    <dgm:cxn modelId="{4EE42C1E-A280-4A79-9027-3CC83A7DF19B}" type="presParOf" srcId="{9CABDB6B-5D99-447F-BFBE-3E4599012FF7}" destId="{D9079CC3-22BE-45E3-AC53-E8E629BEA789}" srcOrd="2" destOrd="0" presId="urn:microsoft.com/office/officeart/2005/8/layout/hierarchy1"/>
    <dgm:cxn modelId="{06359B01-353D-46C1-B350-6B2BDAD2936A}" type="presParOf" srcId="{9CABDB6B-5D99-447F-BFBE-3E4599012FF7}" destId="{8DA3A88E-03BE-4999-A05D-54AE93F754A0}" srcOrd="3" destOrd="0" presId="urn:microsoft.com/office/officeart/2005/8/layout/hierarchy1"/>
    <dgm:cxn modelId="{5099E319-7D43-4AEE-B918-A7A2CA54B5E1}" type="presParOf" srcId="{8DA3A88E-03BE-4999-A05D-54AE93F754A0}" destId="{2B601BE7-B020-4259-9AB7-1AF22B048FFA}" srcOrd="0" destOrd="0" presId="urn:microsoft.com/office/officeart/2005/8/layout/hierarchy1"/>
    <dgm:cxn modelId="{F92D857C-F6B5-458B-A642-6BF1C388E4E4}" type="presParOf" srcId="{2B601BE7-B020-4259-9AB7-1AF22B048FFA}" destId="{FDD8237C-4A8A-42C1-B185-0E62006749EE}" srcOrd="0" destOrd="0" presId="urn:microsoft.com/office/officeart/2005/8/layout/hierarchy1"/>
    <dgm:cxn modelId="{9F3E1397-23DD-4589-85A8-DA04A822075F}" type="presParOf" srcId="{2B601BE7-B020-4259-9AB7-1AF22B048FFA}" destId="{9BE8D39F-B934-4139-97EB-1380FF62A28E}" srcOrd="1" destOrd="0" presId="urn:microsoft.com/office/officeart/2005/8/layout/hierarchy1"/>
    <dgm:cxn modelId="{269D6357-E0B0-4410-AC4F-4AAC24693098}" type="presParOf" srcId="{8DA3A88E-03BE-4999-A05D-54AE93F754A0}" destId="{3CAC8FF4-7D95-4726-8E84-AF3286456952}" srcOrd="1" destOrd="0" presId="urn:microsoft.com/office/officeart/2005/8/layout/hierarchy1"/>
    <dgm:cxn modelId="{B25235B2-348A-4163-9243-3A08162E6B8F}" type="presParOf" srcId="{695329D3-7D82-4EA9-954A-C9BCC3271661}" destId="{F9D8CE5B-5765-4FD8-9663-EAE325C37F93}" srcOrd="2" destOrd="0" presId="urn:microsoft.com/office/officeart/2005/8/layout/hierarchy1"/>
    <dgm:cxn modelId="{7321852B-455B-4939-A609-1776CA822D20}" type="presParOf" srcId="{695329D3-7D82-4EA9-954A-C9BCC3271661}" destId="{852B6D9A-7F86-4F64-868B-F28A3B27E31A}" srcOrd="3" destOrd="0" presId="urn:microsoft.com/office/officeart/2005/8/layout/hierarchy1"/>
    <dgm:cxn modelId="{F3A760AF-4928-4678-A8BC-0BC6BD98095D}" type="presParOf" srcId="{852B6D9A-7F86-4F64-868B-F28A3B27E31A}" destId="{973D8F78-280F-484C-B3F8-2A872C5942A7}" srcOrd="0" destOrd="0" presId="urn:microsoft.com/office/officeart/2005/8/layout/hierarchy1"/>
    <dgm:cxn modelId="{18476738-E148-4029-BFCA-C0448E3285AD}" type="presParOf" srcId="{973D8F78-280F-484C-B3F8-2A872C5942A7}" destId="{4B5D686D-491A-4034-9848-276F75D44A57}" srcOrd="0" destOrd="0" presId="urn:microsoft.com/office/officeart/2005/8/layout/hierarchy1"/>
    <dgm:cxn modelId="{ED35DBFE-A10C-4FE2-86E3-659E31C0EBE3}" type="presParOf" srcId="{973D8F78-280F-484C-B3F8-2A872C5942A7}" destId="{4EC6F9EF-543A-414E-A570-BEF18A54D9A5}" srcOrd="1" destOrd="0" presId="urn:microsoft.com/office/officeart/2005/8/layout/hierarchy1"/>
    <dgm:cxn modelId="{538EF089-F01F-4DE2-8D00-B1F94163969A}" type="presParOf" srcId="{852B6D9A-7F86-4F64-868B-F28A3B27E31A}" destId="{493EA67C-03F8-4AE8-B63B-DE0F31DF18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24022D-D75A-46F5-9F58-87AD577DB7D0}" type="doc">
      <dgm:prSet loTypeId="urn:microsoft.com/office/officeart/2005/8/layout/hierarchy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40924668-0989-44EC-B180-9C600C28206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ROZLIŠUJEME DVA DRUHY:</a:t>
          </a:r>
          <a:endParaRPr lang="cs-CZ" b="1" dirty="0">
            <a:solidFill>
              <a:schemeClr val="tx1"/>
            </a:solidFill>
          </a:endParaRPr>
        </a:p>
      </dgm:t>
    </dgm:pt>
    <dgm:pt modelId="{BE911960-B80C-4A85-8FFE-60EA15942EEF}" type="parTrans" cxnId="{B76AF65C-C57B-40D4-A950-4B914A104AF5}">
      <dgm:prSet/>
      <dgm:spPr/>
      <dgm:t>
        <a:bodyPr/>
        <a:lstStyle/>
        <a:p>
          <a:endParaRPr lang="cs-CZ"/>
        </a:p>
      </dgm:t>
    </dgm:pt>
    <dgm:pt modelId="{65E430E3-C08A-4320-AE3E-3A8FB43AF0CB}" type="sibTrans" cxnId="{B76AF65C-C57B-40D4-A950-4B914A104AF5}">
      <dgm:prSet/>
      <dgm:spPr/>
      <dgm:t>
        <a:bodyPr/>
        <a:lstStyle/>
        <a:p>
          <a:endParaRPr lang="cs-CZ"/>
        </a:p>
      </dgm:t>
    </dgm:pt>
    <dgm:pt modelId="{C62A6697-7BAF-4675-97E7-7A2681D044ED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cs-CZ" b="1" dirty="0" smtClean="0">
              <a:latin typeface="Arial" pitchFamily="34" charset="0"/>
              <a:cs typeface="Arial" pitchFamily="34" charset="0"/>
            </a:rPr>
            <a:t>1) </a:t>
          </a:r>
        </a:p>
        <a:p>
          <a:r>
            <a:rPr lang="cs-CZ" b="1" dirty="0" smtClean="0">
              <a:latin typeface="Arial" pitchFamily="34" charset="0"/>
              <a:cs typeface="Arial" pitchFamily="34" charset="0"/>
            </a:rPr>
            <a:t>SPOJKY</a:t>
          </a:r>
          <a:endParaRPr lang="cs-CZ" b="1" dirty="0">
            <a:latin typeface="Arial" pitchFamily="34" charset="0"/>
            <a:cs typeface="Arial" pitchFamily="34" charset="0"/>
          </a:endParaRPr>
        </a:p>
      </dgm:t>
    </dgm:pt>
    <dgm:pt modelId="{620D723D-E2D6-4CE7-922F-EC760A5D7551}" type="parTrans" cxnId="{2C8E5FC3-19B1-45E4-8F2E-4F814836CBB3}">
      <dgm:prSet/>
      <dgm:spPr/>
      <dgm:t>
        <a:bodyPr/>
        <a:lstStyle/>
        <a:p>
          <a:endParaRPr lang="cs-CZ"/>
        </a:p>
      </dgm:t>
    </dgm:pt>
    <dgm:pt modelId="{08796B5F-95D4-43A2-B963-B220027DA225}" type="sibTrans" cxnId="{2C8E5FC3-19B1-45E4-8F2E-4F814836CBB3}">
      <dgm:prSet/>
      <dgm:spPr/>
      <dgm:t>
        <a:bodyPr/>
        <a:lstStyle/>
        <a:p>
          <a:endParaRPr lang="cs-CZ"/>
        </a:p>
      </dgm:t>
    </dgm:pt>
    <dgm:pt modelId="{8C71457F-61C4-42B2-AD19-6544FE4CA1E9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cs-CZ" b="1" dirty="0" smtClean="0">
              <a:latin typeface="Arial" pitchFamily="34" charset="0"/>
              <a:cs typeface="Arial" pitchFamily="34" charset="0"/>
            </a:rPr>
            <a:t>2)</a:t>
          </a:r>
        </a:p>
        <a:p>
          <a:r>
            <a:rPr lang="cs-CZ" b="1" dirty="0" smtClean="0">
              <a:latin typeface="Arial" pitchFamily="34" charset="0"/>
              <a:cs typeface="Arial" pitchFamily="34" charset="0"/>
            </a:rPr>
            <a:t>ROZPTYLKY</a:t>
          </a:r>
          <a:endParaRPr lang="cs-CZ" b="1" dirty="0">
            <a:latin typeface="Arial" pitchFamily="34" charset="0"/>
            <a:cs typeface="Arial" pitchFamily="34" charset="0"/>
          </a:endParaRPr>
        </a:p>
      </dgm:t>
    </dgm:pt>
    <dgm:pt modelId="{71F37F52-0D57-469A-A203-B3E3C51096B0}" type="parTrans" cxnId="{AB2728C8-E193-4783-B92F-8B2CBFA66C02}">
      <dgm:prSet/>
      <dgm:spPr/>
      <dgm:t>
        <a:bodyPr/>
        <a:lstStyle/>
        <a:p>
          <a:endParaRPr lang="cs-CZ"/>
        </a:p>
      </dgm:t>
    </dgm:pt>
    <dgm:pt modelId="{C7F7C280-98A8-49C0-B3BA-F3A99DB41579}" type="sibTrans" cxnId="{AB2728C8-E193-4783-B92F-8B2CBFA66C02}">
      <dgm:prSet/>
      <dgm:spPr/>
      <dgm:t>
        <a:bodyPr/>
        <a:lstStyle/>
        <a:p>
          <a:endParaRPr lang="cs-CZ"/>
        </a:p>
      </dgm:t>
    </dgm:pt>
    <dgm:pt modelId="{811A6FA5-1964-46F1-8042-DF144800D6AA}" type="pres">
      <dgm:prSet presAssocID="{F024022D-D75A-46F5-9F58-87AD577DB7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FE1D511-8FF8-439B-A10C-32883D601542}" type="pres">
      <dgm:prSet presAssocID="{40924668-0989-44EC-B180-9C600C282066}" presName="root" presStyleCnt="0"/>
      <dgm:spPr/>
    </dgm:pt>
    <dgm:pt modelId="{D7BA7694-D781-4FB3-9F92-901BF6A3B0B9}" type="pres">
      <dgm:prSet presAssocID="{40924668-0989-44EC-B180-9C600C282066}" presName="rootComposite" presStyleCnt="0"/>
      <dgm:spPr/>
    </dgm:pt>
    <dgm:pt modelId="{A71AF79E-2EAA-43F6-817A-57CEB060BF6D}" type="pres">
      <dgm:prSet presAssocID="{40924668-0989-44EC-B180-9C600C282066}" presName="rootText" presStyleLbl="node1" presStyleIdx="0" presStyleCnt="1"/>
      <dgm:spPr/>
      <dgm:t>
        <a:bodyPr/>
        <a:lstStyle/>
        <a:p>
          <a:endParaRPr lang="cs-CZ"/>
        </a:p>
      </dgm:t>
    </dgm:pt>
    <dgm:pt modelId="{AEF93693-4D7A-4B1A-89F3-96F985A2B8BC}" type="pres">
      <dgm:prSet presAssocID="{40924668-0989-44EC-B180-9C600C282066}" presName="rootConnector" presStyleLbl="node1" presStyleIdx="0" presStyleCnt="1"/>
      <dgm:spPr/>
      <dgm:t>
        <a:bodyPr/>
        <a:lstStyle/>
        <a:p>
          <a:endParaRPr lang="cs-CZ"/>
        </a:p>
      </dgm:t>
    </dgm:pt>
    <dgm:pt modelId="{0113822D-EEB4-461D-A87C-3CBAEBDA115F}" type="pres">
      <dgm:prSet presAssocID="{40924668-0989-44EC-B180-9C600C282066}" presName="childShape" presStyleCnt="0"/>
      <dgm:spPr/>
    </dgm:pt>
    <dgm:pt modelId="{7F0BD730-6B4B-4894-A9A2-1BF7364C24DA}" type="pres">
      <dgm:prSet presAssocID="{620D723D-E2D6-4CE7-922F-EC760A5D7551}" presName="Name13" presStyleLbl="parChTrans1D2" presStyleIdx="0" presStyleCnt="2"/>
      <dgm:spPr/>
      <dgm:t>
        <a:bodyPr/>
        <a:lstStyle/>
        <a:p>
          <a:endParaRPr lang="cs-CZ"/>
        </a:p>
      </dgm:t>
    </dgm:pt>
    <dgm:pt modelId="{DD404EA9-7E15-424A-BF44-41B8A0FA57C5}" type="pres">
      <dgm:prSet presAssocID="{C62A6697-7BAF-4675-97E7-7A2681D044ED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113FB0-5EE2-474C-B6ED-F2E29D60C12B}" type="pres">
      <dgm:prSet presAssocID="{71F37F52-0D57-469A-A203-B3E3C51096B0}" presName="Name13" presStyleLbl="parChTrans1D2" presStyleIdx="1" presStyleCnt="2"/>
      <dgm:spPr/>
      <dgm:t>
        <a:bodyPr/>
        <a:lstStyle/>
        <a:p>
          <a:endParaRPr lang="cs-CZ"/>
        </a:p>
      </dgm:t>
    </dgm:pt>
    <dgm:pt modelId="{C3642293-EF15-4778-AF6A-422A04F75C3D}" type="pres">
      <dgm:prSet presAssocID="{8C71457F-61C4-42B2-AD19-6544FE4CA1E9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8E5FC3-19B1-45E4-8F2E-4F814836CBB3}" srcId="{40924668-0989-44EC-B180-9C600C282066}" destId="{C62A6697-7BAF-4675-97E7-7A2681D044ED}" srcOrd="0" destOrd="0" parTransId="{620D723D-E2D6-4CE7-922F-EC760A5D7551}" sibTransId="{08796B5F-95D4-43A2-B963-B220027DA225}"/>
    <dgm:cxn modelId="{BD6D94D9-46C2-4287-A2FC-C463F94E471F}" type="presOf" srcId="{71F37F52-0D57-469A-A203-B3E3C51096B0}" destId="{35113FB0-5EE2-474C-B6ED-F2E29D60C12B}" srcOrd="0" destOrd="0" presId="urn:microsoft.com/office/officeart/2005/8/layout/hierarchy3"/>
    <dgm:cxn modelId="{C3BEB661-36A5-4532-93DB-A0BA4A6E3F6D}" type="presOf" srcId="{8C71457F-61C4-42B2-AD19-6544FE4CA1E9}" destId="{C3642293-EF15-4778-AF6A-422A04F75C3D}" srcOrd="0" destOrd="0" presId="urn:microsoft.com/office/officeart/2005/8/layout/hierarchy3"/>
    <dgm:cxn modelId="{7DB5ABF5-4B77-4992-A4F4-9BB88C7B9757}" type="presOf" srcId="{40924668-0989-44EC-B180-9C600C282066}" destId="{AEF93693-4D7A-4B1A-89F3-96F985A2B8BC}" srcOrd="1" destOrd="0" presId="urn:microsoft.com/office/officeart/2005/8/layout/hierarchy3"/>
    <dgm:cxn modelId="{B76AF65C-C57B-40D4-A950-4B914A104AF5}" srcId="{F024022D-D75A-46F5-9F58-87AD577DB7D0}" destId="{40924668-0989-44EC-B180-9C600C282066}" srcOrd="0" destOrd="0" parTransId="{BE911960-B80C-4A85-8FFE-60EA15942EEF}" sibTransId="{65E430E3-C08A-4320-AE3E-3A8FB43AF0CB}"/>
    <dgm:cxn modelId="{84F7FF02-C388-4FA9-AED7-143DADCD30E2}" type="presOf" srcId="{620D723D-E2D6-4CE7-922F-EC760A5D7551}" destId="{7F0BD730-6B4B-4894-A9A2-1BF7364C24DA}" srcOrd="0" destOrd="0" presId="urn:microsoft.com/office/officeart/2005/8/layout/hierarchy3"/>
    <dgm:cxn modelId="{AB2728C8-E193-4783-B92F-8B2CBFA66C02}" srcId="{40924668-0989-44EC-B180-9C600C282066}" destId="{8C71457F-61C4-42B2-AD19-6544FE4CA1E9}" srcOrd="1" destOrd="0" parTransId="{71F37F52-0D57-469A-A203-B3E3C51096B0}" sibTransId="{C7F7C280-98A8-49C0-B3BA-F3A99DB41579}"/>
    <dgm:cxn modelId="{579E5407-3841-445E-AE99-688F4FF26685}" type="presOf" srcId="{F024022D-D75A-46F5-9F58-87AD577DB7D0}" destId="{811A6FA5-1964-46F1-8042-DF144800D6AA}" srcOrd="0" destOrd="0" presId="urn:microsoft.com/office/officeart/2005/8/layout/hierarchy3"/>
    <dgm:cxn modelId="{ADC5E99C-C9B1-4708-B821-CF8C7A18639A}" type="presOf" srcId="{C62A6697-7BAF-4675-97E7-7A2681D044ED}" destId="{DD404EA9-7E15-424A-BF44-41B8A0FA57C5}" srcOrd="0" destOrd="0" presId="urn:microsoft.com/office/officeart/2005/8/layout/hierarchy3"/>
    <dgm:cxn modelId="{FDF0DB26-C7D4-456E-B6FC-D02F98F03099}" type="presOf" srcId="{40924668-0989-44EC-B180-9C600C282066}" destId="{A71AF79E-2EAA-43F6-817A-57CEB060BF6D}" srcOrd="0" destOrd="0" presId="urn:microsoft.com/office/officeart/2005/8/layout/hierarchy3"/>
    <dgm:cxn modelId="{DBFAF38E-26A3-4F2E-AF84-8C22112BB69D}" type="presParOf" srcId="{811A6FA5-1964-46F1-8042-DF144800D6AA}" destId="{1FE1D511-8FF8-439B-A10C-32883D601542}" srcOrd="0" destOrd="0" presId="urn:microsoft.com/office/officeart/2005/8/layout/hierarchy3"/>
    <dgm:cxn modelId="{80096270-CDF4-42A8-A9F1-CBC7886DDA03}" type="presParOf" srcId="{1FE1D511-8FF8-439B-A10C-32883D601542}" destId="{D7BA7694-D781-4FB3-9F92-901BF6A3B0B9}" srcOrd="0" destOrd="0" presId="urn:microsoft.com/office/officeart/2005/8/layout/hierarchy3"/>
    <dgm:cxn modelId="{E85B4B5E-4BE8-4B6E-9DD9-36332CABB194}" type="presParOf" srcId="{D7BA7694-D781-4FB3-9F92-901BF6A3B0B9}" destId="{A71AF79E-2EAA-43F6-817A-57CEB060BF6D}" srcOrd="0" destOrd="0" presId="urn:microsoft.com/office/officeart/2005/8/layout/hierarchy3"/>
    <dgm:cxn modelId="{E2627FFA-AD35-4C53-9560-601E96427A23}" type="presParOf" srcId="{D7BA7694-D781-4FB3-9F92-901BF6A3B0B9}" destId="{AEF93693-4D7A-4B1A-89F3-96F985A2B8BC}" srcOrd="1" destOrd="0" presId="urn:microsoft.com/office/officeart/2005/8/layout/hierarchy3"/>
    <dgm:cxn modelId="{207633E0-12FE-4F43-8814-F49B89485975}" type="presParOf" srcId="{1FE1D511-8FF8-439B-A10C-32883D601542}" destId="{0113822D-EEB4-461D-A87C-3CBAEBDA115F}" srcOrd="1" destOrd="0" presId="urn:microsoft.com/office/officeart/2005/8/layout/hierarchy3"/>
    <dgm:cxn modelId="{DEDE2ED0-7675-4991-B36C-051EE2D3E87E}" type="presParOf" srcId="{0113822D-EEB4-461D-A87C-3CBAEBDA115F}" destId="{7F0BD730-6B4B-4894-A9A2-1BF7364C24DA}" srcOrd="0" destOrd="0" presId="urn:microsoft.com/office/officeart/2005/8/layout/hierarchy3"/>
    <dgm:cxn modelId="{55B0725A-1AB9-4DDC-8DAB-467DD166023C}" type="presParOf" srcId="{0113822D-EEB4-461D-A87C-3CBAEBDA115F}" destId="{DD404EA9-7E15-424A-BF44-41B8A0FA57C5}" srcOrd="1" destOrd="0" presId="urn:microsoft.com/office/officeart/2005/8/layout/hierarchy3"/>
    <dgm:cxn modelId="{8980255D-B46F-475F-8DEC-BA3742A2AFF1}" type="presParOf" srcId="{0113822D-EEB4-461D-A87C-3CBAEBDA115F}" destId="{35113FB0-5EE2-474C-B6ED-F2E29D60C12B}" srcOrd="2" destOrd="0" presId="urn:microsoft.com/office/officeart/2005/8/layout/hierarchy3"/>
    <dgm:cxn modelId="{7062D2E2-8D7C-4EC9-807A-A8CDD5A20847}" type="presParOf" srcId="{0113822D-EEB4-461D-A87C-3CBAEBDA115F}" destId="{C3642293-EF15-4778-AF6A-422A04F75C3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B2BBD-F4AD-4CD5-B46B-7094889EDFFA}">
      <dsp:nvSpPr>
        <dsp:cNvPr id="0" name=""/>
        <dsp:cNvSpPr/>
      </dsp:nvSpPr>
      <dsp:spPr>
        <a:xfrm>
          <a:off x="0" y="8159"/>
          <a:ext cx="5637010" cy="865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ZRCADLA  A  ČOČKY</a:t>
          </a:r>
          <a:endParaRPr lang="cs-CZ" sz="37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42265" y="50424"/>
        <a:ext cx="5552480" cy="781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8CE5B-5765-4FD8-9663-EAE325C37F93}">
      <dsp:nvSpPr>
        <dsp:cNvPr id="0" name=""/>
        <dsp:cNvSpPr/>
      </dsp:nvSpPr>
      <dsp:spPr>
        <a:xfrm>
          <a:off x="3113634" y="708049"/>
          <a:ext cx="738653" cy="322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618"/>
              </a:lnTo>
              <a:lnTo>
                <a:pt x="738653" y="219618"/>
              </a:lnTo>
              <a:lnTo>
                <a:pt x="738653" y="3225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79CC3-22BE-45E3-AC53-E8E629BEA789}">
      <dsp:nvSpPr>
        <dsp:cNvPr id="0" name=""/>
        <dsp:cNvSpPr/>
      </dsp:nvSpPr>
      <dsp:spPr>
        <a:xfrm>
          <a:off x="2160113" y="1736140"/>
          <a:ext cx="1053718" cy="323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11"/>
              </a:lnTo>
              <a:lnTo>
                <a:pt x="1053718" y="220211"/>
              </a:lnTo>
              <a:lnTo>
                <a:pt x="1053718" y="3231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C22FE-44A9-45C4-B18A-02F153D2918E}">
      <dsp:nvSpPr>
        <dsp:cNvPr id="0" name=""/>
        <dsp:cNvSpPr/>
      </dsp:nvSpPr>
      <dsp:spPr>
        <a:xfrm>
          <a:off x="970080" y="1736140"/>
          <a:ext cx="1190032" cy="325057"/>
        </a:xfrm>
        <a:custGeom>
          <a:avLst/>
          <a:gdLst/>
          <a:ahLst/>
          <a:cxnLst/>
          <a:rect l="0" t="0" r="0" b="0"/>
          <a:pathLst>
            <a:path>
              <a:moveTo>
                <a:pt x="1190032" y="0"/>
              </a:moveTo>
              <a:lnTo>
                <a:pt x="1190032" y="222127"/>
              </a:lnTo>
              <a:lnTo>
                <a:pt x="0" y="222127"/>
              </a:lnTo>
              <a:lnTo>
                <a:pt x="0" y="32505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43E25-29C6-4F64-9ADF-99D5B09A18BB}">
      <dsp:nvSpPr>
        <dsp:cNvPr id="0" name=""/>
        <dsp:cNvSpPr/>
      </dsp:nvSpPr>
      <dsp:spPr>
        <a:xfrm>
          <a:off x="2160113" y="708049"/>
          <a:ext cx="953521" cy="322549"/>
        </a:xfrm>
        <a:custGeom>
          <a:avLst/>
          <a:gdLst/>
          <a:ahLst/>
          <a:cxnLst/>
          <a:rect l="0" t="0" r="0" b="0"/>
          <a:pathLst>
            <a:path>
              <a:moveTo>
                <a:pt x="953521" y="0"/>
              </a:moveTo>
              <a:lnTo>
                <a:pt x="953521" y="219618"/>
              </a:lnTo>
              <a:lnTo>
                <a:pt x="0" y="219618"/>
              </a:lnTo>
              <a:lnTo>
                <a:pt x="0" y="3225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3967E-C9F5-4B65-9783-9F8A668A085D}">
      <dsp:nvSpPr>
        <dsp:cNvPr id="0" name=""/>
        <dsp:cNvSpPr/>
      </dsp:nvSpPr>
      <dsp:spPr>
        <a:xfrm>
          <a:off x="2276340" y="2508"/>
          <a:ext cx="1674588" cy="705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D2E75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D9D36-8974-45FB-9B3B-3C1C90B0755C}">
      <dsp:nvSpPr>
        <dsp:cNvPr id="0" name=""/>
        <dsp:cNvSpPr/>
      </dsp:nvSpPr>
      <dsp:spPr>
        <a:xfrm>
          <a:off x="2399794" y="119790"/>
          <a:ext cx="1674588" cy="70554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Arial" pitchFamily="34" charset="0"/>
              <a:cs typeface="Arial" pitchFamily="34" charset="0"/>
            </a:rPr>
            <a:t>ZRCADLA</a:t>
          </a:r>
          <a:endParaRPr lang="cs-CZ" sz="2300" b="1" kern="1200" dirty="0">
            <a:latin typeface="Arial" pitchFamily="34" charset="0"/>
            <a:cs typeface="Arial" pitchFamily="34" charset="0"/>
          </a:endParaRPr>
        </a:p>
      </dsp:txBody>
      <dsp:txXfrm>
        <a:off x="2420459" y="140455"/>
        <a:ext cx="1633258" cy="664211"/>
      </dsp:txXfrm>
    </dsp:sp>
    <dsp:sp modelId="{F7CB877B-17B3-4E9A-B269-A57F55D6EAE9}">
      <dsp:nvSpPr>
        <dsp:cNvPr id="0" name=""/>
        <dsp:cNvSpPr/>
      </dsp:nvSpPr>
      <dsp:spPr>
        <a:xfrm>
          <a:off x="1447639" y="1030598"/>
          <a:ext cx="1424949" cy="705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33095-7944-4158-9C41-54532C070966}">
      <dsp:nvSpPr>
        <dsp:cNvPr id="0" name=""/>
        <dsp:cNvSpPr/>
      </dsp:nvSpPr>
      <dsp:spPr>
        <a:xfrm>
          <a:off x="1571093" y="1147880"/>
          <a:ext cx="1424949" cy="70554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Arial" pitchFamily="34" charset="0"/>
              <a:cs typeface="Arial" pitchFamily="34" charset="0"/>
            </a:rPr>
            <a:t>KU…..</a:t>
          </a:r>
          <a:endParaRPr lang="cs-CZ" sz="2300" b="1" kern="1200" dirty="0">
            <a:latin typeface="Arial" pitchFamily="34" charset="0"/>
            <a:cs typeface="Arial" pitchFamily="34" charset="0"/>
          </a:endParaRPr>
        </a:p>
      </dsp:txBody>
      <dsp:txXfrm>
        <a:off x="1591758" y="1168545"/>
        <a:ext cx="1383619" cy="664211"/>
      </dsp:txXfrm>
    </dsp:sp>
    <dsp:sp modelId="{9F13527A-55D7-4DAF-AD85-513352C06A78}">
      <dsp:nvSpPr>
        <dsp:cNvPr id="0" name=""/>
        <dsp:cNvSpPr/>
      </dsp:nvSpPr>
      <dsp:spPr>
        <a:xfrm>
          <a:off x="39816" y="2061197"/>
          <a:ext cx="1860529" cy="705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086E3-2D6E-4529-97D8-AAD40531E7DD}">
      <dsp:nvSpPr>
        <dsp:cNvPr id="0" name=""/>
        <dsp:cNvSpPr/>
      </dsp:nvSpPr>
      <dsp:spPr>
        <a:xfrm>
          <a:off x="163270" y="2178479"/>
          <a:ext cx="1860529" cy="70554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Arial" pitchFamily="34" charset="0"/>
              <a:cs typeface="Arial" pitchFamily="34" charset="0"/>
            </a:rPr>
            <a:t>DU….</a:t>
          </a:r>
          <a:endParaRPr lang="cs-CZ" sz="2300" b="1" kern="1200" dirty="0">
            <a:latin typeface="Arial" pitchFamily="34" charset="0"/>
            <a:cs typeface="Arial" pitchFamily="34" charset="0"/>
          </a:endParaRPr>
        </a:p>
      </dsp:txBody>
      <dsp:txXfrm>
        <a:off x="183935" y="2199144"/>
        <a:ext cx="1819199" cy="664211"/>
      </dsp:txXfrm>
    </dsp:sp>
    <dsp:sp modelId="{FDD8237C-4A8A-42C1-B185-0E62006749EE}">
      <dsp:nvSpPr>
        <dsp:cNvPr id="0" name=""/>
        <dsp:cNvSpPr/>
      </dsp:nvSpPr>
      <dsp:spPr>
        <a:xfrm>
          <a:off x="2151431" y="2059282"/>
          <a:ext cx="2124801" cy="705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8D39F-B934-4139-97EB-1380FF62A28E}">
      <dsp:nvSpPr>
        <dsp:cNvPr id="0" name=""/>
        <dsp:cNvSpPr/>
      </dsp:nvSpPr>
      <dsp:spPr>
        <a:xfrm>
          <a:off x="2274886" y="2176563"/>
          <a:ext cx="2124801" cy="70554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Arial" pitchFamily="34" charset="0"/>
              <a:cs typeface="Arial" pitchFamily="34" charset="0"/>
            </a:rPr>
            <a:t>VYPU…</a:t>
          </a:r>
          <a:endParaRPr lang="cs-CZ" sz="2300" b="1" kern="1200" dirty="0">
            <a:latin typeface="Arial" pitchFamily="34" charset="0"/>
            <a:cs typeface="Arial" pitchFamily="34" charset="0"/>
          </a:endParaRPr>
        </a:p>
      </dsp:txBody>
      <dsp:txXfrm>
        <a:off x="2295551" y="2197228"/>
        <a:ext cx="2083471" cy="664211"/>
      </dsp:txXfrm>
    </dsp:sp>
    <dsp:sp modelId="{4B5D686D-491A-4034-9848-276F75D44A57}">
      <dsp:nvSpPr>
        <dsp:cNvPr id="0" name=""/>
        <dsp:cNvSpPr/>
      </dsp:nvSpPr>
      <dsp:spPr>
        <a:xfrm>
          <a:off x="3119497" y="1030598"/>
          <a:ext cx="1465581" cy="705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6F9EF-543A-414E-A570-BEF18A54D9A5}">
      <dsp:nvSpPr>
        <dsp:cNvPr id="0" name=""/>
        <dsp:cNvSpPr/>
      </dsp:nvSpPr>
      <dsp:spPr>
        <a:xfrm>
          <a:off x="3242951" y="1147880"/>
          <a:ext cx="1465581" cy="70554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Arial" pitchFamily="34" charset="0"/>
              <a:cs typeface="Arial" pitchFamily="34" charset="0"/>
            </a:rPr>
            <a:t>ROV….</a:t>
          </a:r>
          <a:endParaRPr lang="cs-CZ" sz="2300" b="1" kern="1200" dirty="0">
            <a:latin typeface="Arial" pitchFamily="34" charset="0"/>
            <a:cs typeface="Arial" pitchFamily="34" charset="0"/>
          </a:endParaRPr>
        </a:p>
      </dsp:txBody>
      <dsp:txXfrm>
        <a:off x="3263616" y="1168545"/>
        <a:ext cx="1424251" cy="664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F79E-2EAA-43F6-817A-57CEB060BF6D}">
      <dsp:nvSpPr>
        <dsp:cNvPr id="0" name=""/>
        <dsp:cNvSpPr/>
      </dsp:nvSpPr>
      <dsp:spPr>
        <a:xfrm>
          <a:off x="1608832" y="1736"/>
          <a:ext cx="2878335" cy="14391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1" kern="1200" dirty="0" smtClean="0">
              <a:solidFill>
                <a:schemeClr val="tx1"/>
              </a:solidFill>
            </a:rPr>
            <a:t>ROZLIŠUJEME DVA DRUHY:</a:t>
          </a:r>
          <a:endParaRPr lang="cs-CZ" sz="3300" b="1" kern="1200" dirty="0">
            <a:solidFill>
              <a:schemeClr val="tx1"/>
            </a:solidFill>
          </a:endParaRPr>
        </a:p>
      </dsp:txBody>
      <dsp:txXfrm>
        <a:off x="1650984" y="43888"/>
        <a:ext cx="2794031" cy="1354863"/>
      </dsp:txXfrm>
    </dsp:sp>
    <dsp:sp modelId="{7F0BD730-6B4B-4894-A9A2-1BF7364C24DA}">
      <dsp:nvSpPr>
        <dsp:cNvPr id="0" name=""/>
        <dsp:cNvSpPr/>
      </dsp:nvSpPr>
      <dsp:spPr>
        <a:xfrm>
          <a:off x="1896665" y="1440904"/>
          <a:ext cx="287833" cy="1079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9375"/>
              </a:lnTo>
              <a:lnTo>
                <a:pt x="287833" y="1079375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04EA9-7E15-424A-BF44-41B8A0FA57C5}">
      <dsp:nvSpPr>
        <dsp:cNvPr id="0" name=""/>
        <dsp:cNvSpPr/>
      </dsp:nvSpPr>
      <dsp:spPr>
        <a:xfrm>
          <a:off x="2184499" y="1800696"/>
          <a:ext cx="2302668" cy="143916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Arial" pitchFamily="34" charset="0"/>
              <a:cs typeface="Arial" pitchFamily="34" charset="0"/>
            </a:rPr>
            <a:t>1)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Arial" pitchFamily="34" charset="0"/>
              <a:cs typeface="Arial" pitchFamily="34" charset="0"/>
            </a:rPr>
            <a:t>SPOJKY</a:t>
          </a:r>
          <a:endParaRPr lang="cs-CZ" sz="2700" b="1" kern="1200" dirty="0">
            <a:latin typeface="Arial" pitchFamily="34" charset="0"/>
            <a:cs typeface="Arial" pitchFamily="34" charset="0"/>
          </a:endParaRPr>
        </a:p>
      </dsp:txBody>
      <dsp:txXfrm>
        <a:off x="2226651" y="1842848"/>
        <a:ext cx="2218364" cy="1354863"/>
      </dsp:txXfrm>
    </dsp:sp>
    <dsp:sp modelId="{35113FB0-5EE2-474C-B6ED-F2E29D60C12B}">
      <dsp:nvSpPr>
        <dsp:cNvPr id="0" name=""/>
        <dsp:cNvSpPr/>
      </dsp:nvSpPr>
      <dsp:spPr>
        <a:xfrm>
          <a:off x="1896665" y="1440904"/>
          <a:ext cx="287833" cy="2878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8335"/>
              </a:lnTo>
              <a:lnTo>
                <a:pt x="287833" y="2878335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42293-EF15-4778-AF6A-422A04F75C3D}">
      <dsp:nvSpPr>
        <dsp:cNvPr id="0" name=""/>
        <dsp:cNvSpPr/>
      </dsp:nvSpPr>
      <dsp:spPr>
        <a:xfrm>
          <a:off x="2184499" y="3599655"/>
          <a:ext cx="2302668" cy="1439167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Arial" pitchFamily="34" charset="0"/>
              <a:cs typeface="Arial" pitchFamily="34" charset="0"/>
            </a:rPr>
            <a:t>2)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Arial" pitchFamily="34" charset="0"/>
              <a:cs typeface="Arial" pitchFamily="34" charset="0"/>
            </a:rPr>
            <a:t>ROZPTYLKY</a:t>
          </a:r>
          <a:endParaRPr lang="cs-CZ" sz="2700" b="1" kern="1200" dirty="0">
            <a:latin typeface="Arial" pitchFamily="34" charset="0"/>
            <a:cs typeface="Arial" pitchFamily="34" charset="0"/>
          </a:endParaRPr>
        </a:p>
      </dsp:txBody>
      <dsp:txXfrm>
        <a:off x="2226651" y="3641807"/>
        <a:ext cx="2218364" cy="1354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DD721-8B2B-4637-AB2E-5E19D51F04E1}" type="datetimeFigureOut">
              <a:rPr lang="cs-CZ" smtClean="0"/>
              <a:t>26.8.2013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2581B-2B41-4F20-88CF-37BAB9D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46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2AB-3AC2-418A-B7BE-DBD61F966E8E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7F6-AE04-4271-B1B3-54C478E25A53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F003-12C4-494B-B6E3-08685C6576FC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467E-7593-41C6-A76C-9BDE3BEB6EF7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29BE-F722-400F-8090-6B372E7CBC80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DDD7-C18D-4C1B-A3C6-40C82A73BC1B}" type="datetime1">
              <a:rPr lang="cs-CZ" smtClean="0"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263D-0455-4C3E-BB1C-8A414412FC43}" type="datetime1">
              <a:rPr lang="cs-CZ" smtClean="0"/>
              <a:t>26.8.2013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083-1AE1-4210-84F7-0D625D02F604}" type="datetime1">
              <a:rPr lang="cs-CZ" smtClean="0"/>
              <a:t>26.8.2013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8E10-093D-4729-BF4A-C505BF154EA9}" type="datetime1">
              <a:rPr lang="cs-CZ" smtClean="0"/>
              <a:t>26.8.2013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0C9-B5F2-4709-A5FE-7CB099883989}" type="datetime1">
              <a:rPr lang="cs-CZ" smtClean="0"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8AA-18F6-4A92-B26E-BE5D1F5F80E5}" type="datetime1">
              <a:rPr lang="cs-CZ" smtClean="0"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0362A-3E35-4F8E-8C75-BB565F8CD84D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D3AB7D-2A9B-4B02-9C51-27C523091E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OFFICE14\Lines\BD2132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83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33754225"/>
              </p:ext>
            </p:extLst>
          </p:nvPr>
        </p:nvGraphicFramePr>
        <p:xfrm>
          <a:off x="1830735" y="4365104"/>
          <a:ext cx="5637010" cy="882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175351" cy="1296144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OPTIKA</a:t>
            </a:r>
            <a:endParaRPr lang="cs-CZ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9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966666" cy="1008112"/>
          </a:xfrm>
        </p:spPr>
        <p:txBody>
          <a:bodyPr anchor="t"/>
          <a:lstStyle/>
          <a:p>
            <a:pPr marL="0" indent="0" algn="l">
              <a:buNone/>
            </a:pP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6840760" cy="835460"/>
          </a:xfrm>
        </p:spPr>
        <p:txBody>
          <a:bodyPr>
            <a:norm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VŠECHNY OBRÁZKY NA SNÍMCÍCH 2, 3, 4, 5 A 8 JSOU PŘEVZATY Z </a:t>
            </a:r>
            <a:r>
              <a:rPr lang="cs-CZ" sz="1400" smtClean="0">
                <a:latin typeface="Arial" pitchFamily="34" charset="0"/>
                <a:cs typeface="Arial" pitchFamily="34" charset="0"/>
              </a:rPr>
              <a:t>KLIPARTU PROGAMU MICROSOFT POWERPOINT 2010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15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 (x86)\Microsoft Office\MEDIA\OFFICE14\Bullets\BD15018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24328" y="218262"/>
            <a:ext cx="11657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ZRCADLA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773996"/>
            <a:ext cx="7790440" cy="550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ZRCADLA  A ČOČKY JSOU SOUČÁSTÍ FYZIKY ZABÝVAJÍCÍ SE SVĚTLEM, SVĚTELNÝMI JEVY A PŘÍSLUŠNÝMY PŘÍSTROJI.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ZRCADLA JSME PROBÍRALI UŽ V SEDMÉ TŘÍDĚ, PROTO SI JE ZOPAKUJEME.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ZRCADLA JSOU …….?   ODPOVĚDĚT ZKUSTE SAMI….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ODPOVĚĎ: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JSOU TO VYLEŠTĚNÉ PLOCHY ROVNOMĚRNĚ ODRÁŽEJÍCÍ SVĚTLO.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JAKÉ DVA ZÁKONY JSOU SPOJENÉ S DOPADEM SLUNEČNÍHO PAPRSKU NA HRANU DVOU PROSTŘEDÍCH?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ODPOVĚĎ: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JEDNÁ SE O ZÁKON LOMU A ODRAZU.</a:t>
            </a:r>
          </a:p>
          <a:p>
            <a:endParaRPr lang="cs-CZ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179512" y="6368792"/>
            <a:ext cx="3352801" cy="36512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VY_32_INOVACE_17 - ZRCADLA A ČOČKY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24128" y="218810"/>
            <a:ext cx="322145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ZRCADLA  - DRUHY ZRCADEL</a:t>
            </a:r>
            <a:endParaRPr lang="cs-CZ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90121886"/>
              </p:ext>
            </p:extLst>
          </p:nvPr>
        </p:nvGraphicFramePr>
        <p:xfrm>
          <a:off x="251521" y="933083"/>
          <a:ext cx="4752527" cy="2884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39552" y="423582"/>
            <a:ext cx="45579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/>
              <a:t>DOPLŇTE NÁSLEDUJÍCÍ TABULKU:</a:t>
            </a:r>
            <a:endParaRPr lang="cs-CZ" sz="2200" b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39552" y="6444892"/>
            <a:ext cx="3352801" cy="365125"/>
          </a:xfrm>
        </p:spPr>
        <p:txBody>
          <a:bodyPr/>
          <a:lstStyle/>
          <a:p>
            <a:r>
              <a:rPr lang="cs-CZ" dirty="0" smtClean="0"/>
              <a:t>VY_32_INOVACE_17 - ZRCADLA A ČOČKY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4323" y="4005064"/>
            <a:ext cx="8838083" cy="24622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K NÁSLEDUJÍCÍM PŘÍKLADŮM PŘIŘAĎTE, JEDNÁ-LI SE O ROVINNÁ, DUTÁ NEBO VYPUKLÁ ZRCADLA.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1) PERISKOP; 2) ZDRCADLA NA KŘIŽOVATCE; 3) ZRCADLO V KOUPELNĚ; 4) PROMÍTACÍ PŘÍSTROJE; 5) ZPĚTNÉ ZRCÁTKO V AUTĚ.</a:t>
            </a:r>
          </a:p>
          <a:p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ODPOVĚĎ – 1, 3 ROVINNÁ; 2, 4, 5 – VYPUKLÁ.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ZNÁŠ PŘÍKLAD VYUŽITÍ DUTÝCH ZRCADEL?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721" y="1118856"/>
            <a:ext cx="2699442" cy="2310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68817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3967E-C9F5-4B65-9783-9F8A668A0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3">
                                            <p:graphicEl>
                                              <a:dgm id="{5DF3967E-C9F5-4B65-9783-9F8A668A0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3">
                                            <p:graphicEl>
                                              <a:dgm id="{5DF3967E-C9F5-4B65-9783-9F8A668A0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3">
                                            <p:graphicEl>
                                              <a:dgm id="{5DF3967E-C9F5-4B65-9783-9F8A668A0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9D9D36-8974-45FB-9B3B-3C1C90B0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3">
                                            <p:graphicEl>
                                              <a:dgm id="{F89D9D36-8974-45FB-9B3B-3C1C90B0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3">
                                            <p:graphicEl>
                                              <a:dgm id="{F89D9D36-8974-45FB-9B3B-3C1C90B0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3">
                                            <p:graphicEl>
                                              <a:dgm id="{F89D9D36-8974-45FB-9B3B-3C1C90B07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343E25-29C6-4F64-9ADF-99D5B09A1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3">
                                            <p:graphicEl>
                                              <a:dgm id="{11343E25-29C6-4F64-9ADF-99D5B09A1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3">
                                            <p:graphicEl>
                                              <a:dgm id="{11343E25-29C6-4F64-9ADF-99D5B09A1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3">
                                            <p:graphicEl>
                                              <a:dgm id="{11343E25-29C6-4F64-9ADF-99D5B09A1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CB877B-17B3-4E9A-B269-A57F55D6E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000" fill="hold"/>
                                        <p:tgtEl>
                                          <p:spTgt spid="3">
                                            <p:graphicEl>
                                              <a:dgm id="{F7CB877B-17B3-4E9A-B269-A57F55D6E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3">
                                            <p:graphicEl>
                                              <a:dgm id="{F7CB877B-17B3-4E9A-B269-A57F55D6E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4000"/>
                                        <p:tgtEl>
                                          <p:spTgt spid="3">
                                            <p:graphicEl>
                                              <a:dgm id="{F7CB877B-17B3-4E9A-B269-A57F55D6EA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333095-7944-4158-9C41-54532C070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000" fill="hold"/>
                                        <p:tgtEl>
                                          <p:spTgt spid="3">
                                            <p:graphicEl>
                                              <a:dgm id="{AC333095-7944-4158-9C41-54532C070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0" fill="hold"/>
                                        <p:tgtEl>
                                          <p:spTgt spid="3">
                                            <p:graphicEl>
                                              <a:dgm id="{AC333095-7944-4158-9C41-54532C070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4000"/>
                                        <p:tgtEl>
                                          <p:spTgt spid="3">
                                            <p:graphicEl>
                                              <a:dgm id="{AC333095-7944-4158-9C41-54532C070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D8CE5B-5765-4FD8-9663-EAE325C37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000" fill="hold"/>
                                        <p:tgtEl>
                                          <p:spTgt spid="3">
                                            <p:graphicEl>
                                              <a:dgm id="{F9D8CE5B-5765-4FD8-9663-EAE325C37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0" fill="hold"/>
                                        <p:tgtEl>
                                          <p:spTgt spid="3">
                                            <p:graphicEl>
                                              <a:dgm id="{F9D8CE5B-5765-4FD8-9663-EAE325C37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4000"/>
                                        <p:tgtEl>
                                          <p:spTgt spid="3">
                                            <p:graphicEl>
                                              <a:dgm id="{F9D8CE5B-5765-4FD8-9663-EAE325C37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5D686D-491A-4034-9848-276F75D44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000" fill="hold"/>
                                        <p:tgtEl>
                                          <p:spTgt spid="3">
                                            <p:graphicEl>
                                              <a:dgm id="{4B5D686D-491A-4034-9848-276F75D44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0" fill="hold"/>
                                        <p:tgtEl>
                                          <p:spTgt spid="3">
                                            <p:graphicEl>
                                              <a:dgm id="{4B5D686D-491A-4034-9848-276F75D44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4000"/>
                                        <p:tgtEl>
                                          <p:spTgt spid="3">
                                            <p:graphicEl>
                                              <a:dgm id="{4B5D686D-491A-4034-9848-276F75D44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C6F9EF-543A-414E-A570-BEF18A54D9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000" fill="hold"/>
                                        <p:tgtEl>
                                          <p:spTgt spid="3">
                                            <p:graphicEl>
                                              <a:dgm id="{4EC6F9EF-543A-414E-A570-BEF18A54D9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0" fill="hold"/>
                                        <p:tgtEl>
                                          <p:spTgt spid="3">
                                            <p:graphicEl>
                                              <a:dgm id="{4EC6F9EF-543A-414E-A570-BEF18A54D9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4000"/>
                                        <p:tgtEl>
                                          <p:spTgt spid="3">
                                            <p:graphicEl>
                                              <a:dgm id="{4EC6F9EF-543A-414E-A570-BEF18A54D9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1C22FE-44A9-45C4-B18A-02F153D29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000" fill="hold"/>
                                        <p:tgtEl>
                                          <p:spTgt spid="3">
                                            <p:graphicEl>
                                              <a:dgm id="{981C22FE-44A9-45C4-B18A-02F153D29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0" fill="hold"/>
                                        <p:tgtEl>
                                          <p:spTgt spid="3">
                                            <p:graphicEl>
                                              <a:dgm id="{981C22FE-44A9-45C4-B18A-02F153D29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4000"/>
                                        <p:tgtEl>
                                          <p:spTgt spid="3">
                                            <p:graphicEl>
                                              <a:dgm id="{981C22FE-44A9-45C4-B18A-02F153D29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3527A-55D7-4DAF-AD85-513352C06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000" fill="hold"/>
                                        <p:tgtEl>
                                          <p:spTgt spid="3">
                                            <p:graphicEl>
                                              <a:dgm id="{9F13527A-55D7-4DAF-AD85-513352C06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0" fill="hold"/>
                                        <p:tgtEl>
                                          <p:spTgt spid="3">
                                            <p:graphicEl>
                                              <a:dgm id="{9F13527A-55D7-4DAF-AD85-513352C06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4000"/>
                                        <p:tgtEl>
                                          <p:spTgt spid="3">
                                            <p:graphicEl>
                                              <a:dgm id="{9F13527A-55D7-4DAF-AD85-513352C06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8086E3-2D6E-4529-97D8-AAD40531E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0" fill="hold"/>
                                        <p:tgtEl>
                                          <p:spTgt spid="3">
                                            <p:graphicEl>
                                              <a:dgm id="{448086E3-2D6E-4529-97D8-AAD40531E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0" fill="hold"/>
                                        <p:tgtEl>
                                          <p:spTgt spid="3">
                                            <p:graphicEl>
                                              <a:dgm id="{448086E3-2D6E-4529-97D8-AAD40531E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0"/>
                                        <p:tgtEl>
                                          <p:spTgt spid="3">
                                            <p:graphicEl>
                                              <a:dgm id="{448086E3-2D6E-4529-97D8-AAD40531E7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079CC3-22BE-45E3-AC53-E8E629BEA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000" fill="hold"/>
                                        <p:tgtEl>
                                          <p:spTgt spid="3">
                                            <p:graphicEl>
                                              <a:dgm id="{D9079CC3-22BE-45E3-AC53-E8E629BEA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0" fill="hold"/>
                                        <p:tgtEl>
                                          <p:spTgt spid="3">
                                            <p:graphicEl>
                                              <a:dgm id="{D9079CC3-22BE-45E3-AC53-E8E629BEA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4000"/>
                                        <p:tgtEl>
                                          <p:spTgt spid="3">
                                            <p:graphicEl>
                                              <a:dgm id="{D9079CC3-22BE-45E3-AC53-E8E629BEA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D8237C-4A8A-42C1-B185-0E6200674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000" fill="hold"/>
                                        <p:tgtEl>
                                          <p:spTgt spid="3">
                                            <p:graphicEl>
                                              <a:dgm id="{FDD8237C-4A8A-42C1-B185-0E6200674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0" fill="hold"/>
                                        <p:tgtEl>
                                          <p:spTgt spid="3">
                                            <p:graphicEl>
                                              <a:dgm id="{FDD8237C-4A8A-42C1-B185-0E6200674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4000"/>
                                        <p:tgtEl>
                                          <p:spTgt spid="3">
                                            <p:graphicEl>
                                              <a:dgm id="{FDD8237C-4A8A-42C1-B185-0E6200674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E8D39F-B934-4139-97EB-1380FF62A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000" fill="hold"/>
                                        <p:tgtEl>
                                          <p:spTgt spid="3">
                                            <p:graphicEl>
                                              <a:dgm id="{9BE8D39F-B934-4139-97EB-1380FF62A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0" fill="hold"/>
                                        <p:tgtEl>
                                          <p:spTgt spid="3">
                                            <p:graphicEl>
                                              <a:dgm id="{9BE8D39F-B934-4139-97EB-1380FF62A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4000"/>
                                        <p:tgtEl>
                                          <p:spTgt spid="3">
                                            <p:graphicEl>
                                              <a:dgm id="{9BE8D39F-B934-4139-97EB-1380FF62A2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020272" y="476672"/>
            <a:ext cx="91242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ČOČKY</a:t>
            </a:r>
            <a:endParaRPr lang="cs-CZ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11560" y="1124744"/>
            <a:ext cx="4392488" cy="45797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 vert="horz" wrap="square" lIns="91440" tIns="45720" rIns="91440" bIns="45720" rtlCol="0" anchor="t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marL="228600" lvl="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lvl="1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lvl="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lvl="3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lvl="4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lvl="5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lvl="6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lvl="7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lvl="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Nejstarší zmínka o čočkách pochází ze starověkého Řecka.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Čočky jsou </a:t>
            </a:r>
            <a:r>
              <a:rPr lang="cs-C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různě </a:t>
            </a:r>
            <a:r>
              <a:rPr lang="cs-CZ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vytvarovaná, průhledná tělesa, </a:t>
            </a:r>
            <a:r>
              <a:rPr lang="cs-C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která nám předměty zvětšují nebo </a:t>
            </a:r>
            <a:r>
              <a:rPr lang="cs-CZ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zmenšují.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Zpravidla jsou vyrobené ze skla nebo plastu.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Každá čočka má dvě ohniska.</a:t>
            </a:r>
            <a:endParaRPr lang="cs-CZ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 descr="C:\Program Files (x86)\Microsoft Office\MEDIA\CAGCAT10\j009007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50" y="1746742"/>
            <a:ext cx="2448272" cy="3038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17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020272" y="476672"/>
            <a:ext cx="171296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DRUHY ČOČEK</a:t>
            </a:r>
            <a:endParaRPr lang="cs-CZ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33890376"/>
              </p:ext>
            </p:extLst>
          </p:nvPr>
        </p:nvGraphicFramePr>
        <p:xfrm>
          <a:off x="107504" y="661338"/>
          <a:ext cx="6096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92" y="3212976"/>
            <a:ext cx="378735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3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4211960" y="1988840"/>
            <a:ext cx="216024" cy="4579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Zaoblený obdélník 34"/>
          <p:cNvSpPr/>
          <p:nvPr/>
        </p:nvSpPr>
        <p:spPr>
          <a:xfrm>
            <a:off x="5724128" y="1708109"/>
            <a:ext cx="3312368" cy="4889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969445"/>
            <a:ext cx="5048177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SPOJKY –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UPROSTŘED JSOU NEJSILNĚJŠÍ.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SPOJUJÍ SVĚTELNÉ PAPRSKY.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ZNAČÍ SE  SYMBOLEM -   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↨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0175" y="292006"/>
            <a:ext cx="195502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cs-CZ" b="1" dirty="0" smtClean="0"/>
              <a:t>ČOČKY - SPOJKY</a:t>
            </a:r>
            <a:endParaRPr lang="cs-CZ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595" y="3743438"/>
            <a:ext cx="2736304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5971482" y="1791400"/>
            <a:ext cx="30650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DRUHY SPOJEK:</a:t>
            </a:r>
          </a:p>
          <a:p>
            <a:endParaRPr lang="cs-CZ" sz="2200" b="1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R"/>
            </a:pPr>
            <a:r>
              <a:rPr lang="cs-CZ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DVOUVYPUKLÁ</a:t>
            </a:r>
          </a:p>
          <a:p>
            <a:pPr marL="342900" indent="-342900">
              <a:buAutoNum type="arabicParenR"/>
            </a:pPr>
            <a:r>
              <a:rPr lang="cs-CZ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PLOSKOVYPUKLÁ</a:t>
            </a:r>
          </a:p>
          <a:p>
            <a:pPr marL="342900" indent="-342900">
              <a:buAutoNum type="arabicParenR"/>
            </a:pPr>
            <a:r>
              <a:rPr lang="cs-CZ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DUTOVYPUKLÁ </a:t>
            </a:r>
            <a:endParaRPr lang="cs-CZ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1907704" y="2780928"/>
            <a:ext cx="648072" cy="2741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>
            <a:off x="4067944" y="2780928"/>
            <a:ext cx="0" cy="2952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231740" y="2780928"/>
            <a:ext cx="0" cy="28083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83568" y="2991729"/>
            <a:ext cx="1368152" cy="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555776" y="3514216"/>
            <a:ext cx="1512168" cy="490848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09092" y="3485654"/>
            <a:ext cx="1368152" cy="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609092" y="4005064"/>
            <a:ext cx="1368152" cy="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609092" y="4581128"/>
            <a:ext cx="1368152" cy="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683568" y="5157192"/>
            <a:ext cx="1368152" cy="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2508920" y="3129422"/>
            <a:ext cx="1559024" cy="875642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2508920" y="4005064"/>
            <a:ext cx="1559024" cy="1008112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2577158" y="4005064"/>
            <a:ext cx="1490786" cy="51894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1977244" y="4005064"/>
            <a:ext cx="2156737" cy="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2231740" y="5733256"/>
            <a:ext cx="1836204" cy="0"/>
          </a:xfrm>
          <a:prstGeom prst="straightConnector1">
            <a:avLst/>
          </a:prstGeom>
          <a:ln w="25400">
            <a:solidFill>
              <a:schemeClr val="tx1"/>
            </a:solidFill>
            <a:prstDash val="lgDash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555776" y="2780928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PAPÍR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                      F´ OHNISKO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f  OHNISKOVÁ VZDÁLENOST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4211960" y="1988840"/>
            <a:ext cx="360040" cy="69511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79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5724128" y="969445"/>
            <a:ext cx="3258341" cy="5483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737691" y="6453336"/>
            <a:ext cx="3352801" cy="365125"/>
          </a:xfrm>
        </p:spPr>
        <p:txBody>
          <a:bodyPr/>
          <a:lstStyle/>
          <a:p>
            <a:r>
              <a:rPr lang="cs-CZ" dirty="0" smtClean="0"/>
              <a:t>VY_32_INOVACE_17 - ZRCADLA A ČOČKY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88224" y="292006"/>
            <a:ext cx="239424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cs-CZ" b="1" dirty="0" smtClean="0"/>
              <a:t>ČOČKY - ROZPTYLKY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7" y="445566"/>
            <a:ext cx="5040559" cy="2462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ROZPTYLKY –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UPROSTŘED JSOU NEJTENČÍ.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SVĚTELNÉ PAPRSKY SE PO PRŮCHODU ROZBÍHAJÍ.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ZNAČÍ SE  SYMBOLEM</a:t>
            </a:r>
          </a:p>
          <a:p>
            <a:r>
              <a:rPr lang="cs-CZ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                                               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772" y="1936052"/>
            <a:ext cx="515228" cy="88902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537" y="3615145"/>
            <a:ext cx="2625522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ovéPole 8"/>
          <p:cNvSpPr txBox="1"/>
          <p:nvPr/>
        </p:nvSpPr>
        <p:spPr>
          <a:xfrm>
            <a:off x="6156176" y="1138722"/>
            <a:ext cx="25411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u="sng" dirty="0" smtClean="0">
                <a:solidFill>
                  <a:schemeClr val="bg1"/>
                </a:solidFill>
              </a:rPr>
              <a:t>DRUHY ROZPTYLEK</a:t>
            </a:r>
          </a:p>
          <a:p>
            <a:endParaRPr lang="cs-CZ" sz="2200" b="1" dirty="0">
              <a:solidFill>
                <a:schemeClr val="bg1"/>
              </a:solidFill>
            </a:endParaRPr>
          </a:p>
          <a:p>
            <a:r>
              <a:rPr lang="cs-CZ" sz="2200" b="1" dirty="0" smtClean="0">
                <a:solidFill>
                  <a:schemeClr val="bg1"/>
                </a:solidFill>
              </a:rPr>
              <a:t>4) DVOJDUTÁ</a:t>
            </a:r>
          </a:p>
          <a:p>
            <a:r>
              <a:rPr lang="cs-CZ" sz="2200" b="1" dirty="0" smtClean="0">
                <a:solidFill>
                  <a:schemeClr val="bg1"/>
                </a:solidFill>
              </a:rPr>
              <a:t>5) PLOSKODUTÁ</a:t>
            </a:r>
          </a:p>
          <a:p>
            <a:r>
              <a:rPr lang="cs-CZ" sz="2200" b="1" dirty="0" smtClean="0">
                <a:solidFill>
                  <a:schemeClr val="bg1"/>
                </a:solidFill>
              </a:rPr>
              <a:t>6) VYPUKLODUTÁ</a:t>
            </a:r>
            <a:endParaRPr lang="cs-CZ" sz="2200" b="1" dirty="0">
              <a:solidFill>
                <a:schemeClr val="bg1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615145"/>
            <a:ext cx="864096" cy="2445950"/>
          </a:xfrm>
          <a:prstGeom prst="rect">
            <a:avLst/>
          </a:prstGeom>
          <a:solidFill>
            <a:schemeClr val="bg2"/>
          </a:solidFill>
        </p:spPr>
      </p:pic>
      <p:cxnSp>
        <p:nvCxnSpPr>
          <p:cNvPr id="14" name="Přímá spojnice se šipkou 13"/>
          <p:cNvCxnSpPr/>
          <p:nvPr/>
        </p:nvCxnSpPr>
        <p:spPr>
          <a:xfrm>
            <a:off x="755576" y="3934335"/>
            <a:ext cx="1152128" cy="0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822648" y="4365104"/>
            <a:ext cx="1152128" cy="0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547937" y="4704674"/>
            <a:ext cx="1499738" cy="28236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2463070" y="3262380"/>
            <a:ext cx="1316842" cy="582001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2339752" y="4005064"/>
            <a:ext cx="1455592" cy="360040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286531" y="4704673"/>
            <a:ext cx="1578527" cy="0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339752" y="5190759"/>
            <a:ext cx="1472087" cy="398481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371326" y="5656082"/>
            <a:ext cx="1408586" cy="788074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895547" y="5157192"/>
            <a:ext cx="1152128" cy="0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763007" y="5589240"/>
            <a:ext cx="1152128" cy="0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3779912" y="3068960"/>
            <a:ext cx="15432" cy="33843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V="1">
            <a:off x="547937" y="4414624"/>
            <a:ext cx="1448543" cy="346524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47937" y="4761148"/>
            <a:ext cx="1519241" cy="374897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>
            <a:off x="547937" y="4761148"/>
            <a:ext cx="1448543" cy="820799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452381" y="4068101"/>
            <a:ext cx="1498846" cy="693047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>
            <a:stCxn id="12" idx="0"/>
            <a:endCxn id="12" idx="2"/>
          </p:cNvCxnSpPr>
          <p:nvPr/>
        </p:nvCxnSpPr>
        <p:spPr>
          <a:xfrm>
            <a:off x="2123728" y="3615145"/>
            <a:ext cx="0" cy="24459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12" idx="2"/>
          </p:cNvCxnSpPr>
          <p:nvPr/>
        </p:nvCxnSpPr>
        <p:spPr>
          <a:xfrm>
            <a:off x="547937" y="6061095"/>
            <a:ext cx="1575791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547937" y="4761148"/>
            <a:ext cx="0" cy="129815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166487" y="3356992"/>
            <a:ext cx="52696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                    </a:t>
            </a:r>
            <a:r>
              <a:rPr lang="cs-CZ" sz="2000" b="1" dirty="0" smtClean="0"/>
              <a:t>PAPÍR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F´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             f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0480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372200" y="265357"/>
            <a:ext cx="197265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cs-CZ" b="1" dirty="0" smtClean="0"/>
              <a:t>ČOČKY - VYUŽITÍ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08720"/>
            <a:ext cx="7920880" cy="4154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200" b="1" u="sng" dirty="0" smtClean="0">
                <a:latin typeface="Arial" pitchFamily="34" charset="0"/>
                <a:cs typeface="Arial" pitchFamily="34" charset="0"/>
              </a:rPr>
              <a:t>VYUŽITÍ ČOČEK</a:t>
            </a:r>
          </a:p>
          <a:p>
            <a:endParaRPr lang="cs-CZ" sz="22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b="1" u="sng" dirty="0" smtClean="0">
                <a:latin typeface="Arial" pitchFamily="34" charset="0"/>
                <a:cs typeface="Arial" pitchFamily="34" charset="0"/>
              </a:rPr>
              <a:t>A)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SPOJKY – LUPA, BRÝLE NA DALEKOZRAKOST.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ROZPTYLKY – BRÝLE NA KRÁTKOZRAKOST.</a:t>
            </a:r>
          </a:p>
          <a:p>
            <a:r>
              <a:rPr lang="cs-CZ" sz="2200" b="1" u="sng" dirty="0" smtClean="0">
                <a:latin typeface="Arial" pitchFamily="34" charset="0"/>
                <a:cs typeface="Arial" pitchFamily="34" charset="0"/>
              </a:rPr>
              <a:t>B)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 PŘÍSTROJÍCH: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MIKROSKOP (POUŽÍVÁ SE PRO ZVĚTŠENÍ DROBNÝCH       </a:t>
            </a:r>
          </a:p>
          <a:p>
            <a:r>
              <a:rPr lang="cs-CZ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                      PŘEDMĚTŮ).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DALEKOHLED (POUŽÍVÁ SE PRO PŘIBLÍŽENÍ TĚLES).</a:t>
            </a:r>
          </a:p>
          <a:p>
            <a:endParaRPr lang="cs-CZ" sz="2200" b="1" u="sng" dirty="0" smtClean="0">
              <a:latin typeface="Arial" pitchFamily="34" charset="0"/>
              <a:cs typeface="Arial" pitchFamily="34" charset="0"/>
            </a:endParaRPr>
          </a:p>
          <a:p>
            <a:endParaRPr lang="cs-CZ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Program Files (x86)\Microsoft Office\MEDIA\CAGCAT10\j03010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36" y="4365104"/>
            <a:ext cx="2040663" cy="204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Program Files (x86)\Microsoft Office\MEDIA\CAGCAT10\j03052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193" y="880445"/>
            <a:ext cx="1584799" cy="254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14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VY_32_INOVACE_17 - ZRCADLA A ČOČKY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151048"/>
              </p:ext>
            </p:extLst>
          </p:nvPr>
        </p:nvGraphicFramePr>
        <p:xfrm>
          <a:off x="179512" y="283451"/>
          <a:ext cx="8820150" cy="661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nímek" r:id="rId3" imgW="176716" imgH="132691" progId="PowerPoint.Slide.12">
                  <p:embed/>
                </p:oleObj>
              </mc:Choice>
              <mc:Fallback>
                <p:oleObj name="Snímek" r:id="rId3" imgW="176716" imgH="132691" progId="PowerPoint.Slide.12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83451"/>
                        <a:ext cx="8820150" cy="661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217953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185</TotalTime>
  <Words>394</Words>
  <Application>Microsoft Office PowerPoint</Application>
  <PresentationFormat>Předvádění na obrazovce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Aerodynamika</vt:lpstr>
      <vt:lpstr>Microsoft PowerPoint Slide</vt:lpstr>
      <vt:lpstr>OPTIKA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OPTIKA</dc:title>
  <dc:creator>Klíma</dc:creator>
  <cp:lastModifiedBy>Klíma</cp:lastModifiedBy>
  <cp:revision>18</cp:revision>
  <dcterms:created xsi:type="dcterms:W3CDTF">2013-08-17T09:32:03Z</dcterms:created>
  <dcterms:modified xsi:type="dcterms:W3CDTF">2013-08-26T11:20:29Z</dcterms:modified>
</cp:coreProperties>
</file>